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4.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5.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6.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7.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8.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9.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20.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21.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23" r:id="rId10"/>
    <p:sldMasterId id="2147484135" r:id="rId11"/>
    <p:sldMasterId id="2147484159" r:id="rId12"/>
    <p:sldMasterId id="2147484171" r:id="rId13"/>
    <p:sldMasterId id="2147484195" r:id="rId14"/>
    <p:sldMasterId id="2147484207" r:id="rId15"/>
    <p:sldMasterId id="2147484231" r:id="rId16"/>
    <p:sldMasterId id="2147484267" r:id="rId17"/>
    <p:sldMasterId id="2147484327" r:id="rId18"/>
    <p:sldMasterId id="2147484339" r:id="rId19"/>
    <p:sldMasterId id="2147484351" r:id="rId20"/>
    <p:sldMasterId id="2147484363" r:id="rId21"/>
    <p:sldMasterId id="2147484387" r:id="rId22"/>
  </p:sldMasterIdLst>
  <p:notesMasterIdLst>
    <p:notesMasterId r:id="rId54"/>
  </p:notesMasterIdLst>
  <p:handoutMasterIdLst>
    <p:handoutMasterId r:id="rId55"/>
  </p:handoutMasterIdLst>
  <p:sldIdLst>
    <p:sldId id="281" r:id="rId23"/>
    <p:sldId id="876" r:id="rId24"/>
    <p:sldId id="849" r:id="rId25"/>
    <p:sldId id="880" r:id="rId26"/>
    <p:sldId id="881" r:id="rId27"/>
    <p:sldId id="882" r:id="rId28"/>
    <p:sldId id="883" r:id="rId29"/>
    <p:sldId id="884" r:id="rId30"/>
    <p:sldId id="885" r:id="rId31"/>
    <p:sldId id="886" r:id="rId32"/>
    <p:sldId id="887" r:id="rId33"/>
    <p:sldId id="888" r:id="rId34"/>
    <p:sldId id="889" r:id="rId35"/>
    <p:sldId id="890" r:id="rId36"/>
    <p:sldId id="891" r:id="rId37"/>
    <p:sldId id="892" r:id="rId38"/>
    <p:sldId id="893" r:id="rId39"/>
    <p:sldId id="894" r:id="rId40"/>
    <p:sldId id="895" r:id="rId41"/>
    <p:sldId id="896" r:id="rId42"/>
    <p:sldId id="897" r:id="rId43"/>
    <p:sldId id="898" r:id="rId44"/>
    <p:sldId id="899" r:id="rId45"/>
    <p:sldId id="900" r:id="rId46"/>
    <p:sldId id="901" r:id="rId47"/>
    <p:sldId id="902" r:id="rId48"/>
    <p:sldId id="908" r:id="rId49"/>
    <p:sldId id="909" r:id="rId50"/>
    <p:sldId id="910" r:id="rId51"/>
    <p:sldId id="839" r:id="rId52"/>
    <p:sldId id="283" r:id="rId53"/>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6600"/>
    <a:srgbClr val="FFFF00"/>
    <a:srgbClr val="CC3300"/>
    <a:srgbClr val="8000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0" autoAdjust="0"/>
    <p:restoredTop sz="82873" autoAdjust="0"/>
  </p:normalViewPr>
  <p:slideViewPr>
    <p:cSldViewPr>
      <p:cViewPr>
        <p:scale>
          <a:sx n="91" d="100"/>
          <a:sy n="91" d="100"/>
        </p:scale>
        <p:origin x="1288" y="352"/>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50" Type="http://schemas.openxmlformats.org/officeDocument/2006/relationships/slide" Target="slides/slide28.xml"/><Relationship Id="rId51" Type="http://schemas.openxmlformats.org/officeDocument/2006/relationships/slide" Target="slides/slide29.xml"/><Relationship Id="rId52" Type="http://schemas.openxmlformats.org/officeDocument/2006/relationships/slide" Target="slides/slide30.xml"/><Relationship Id="rId53" Type="http://schemas.openxmlformats.org/officeDocument/2006/relationships/slide" Target="slides/slide31.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18.xml"/><Relationship Id="rId41" Type="http://schemas.openxmlformats.org/officeDocument/2006/relationships/slide" Target="slides/slide19.xml"/><Relationship Id="rId42" Type="http://schemas.openxmlformats.org/officeDocument/2006/relationships/slide" Target="slides/slide20.xml"/><Relationship Id="rId43" Type="http://schemas.openxmlformats.org/officeDocument/2006/relationships/slide" Target="slides/slide21.xml"/><Relationship Id="rId44" Type="http://schemas.openxmlformats.org/officeDocument/2006/relationships/slide" Target="slides/slide22.xml"/><Relationship Id="rId45" Type="http://schemas.openxmlformats.org/officeDocument/2006/relationships/slide" Target="slides/slide23.xml"/><Relationship Id="rId46" Type="http://schemas.openxmlformats.org/officeDocument/2006/relationships/slide" Target="slides/slide24.xml"/><Relationship Id="rId47" Type="http://schemas.openxmlformats.org/officeDocument/2006/relationships/slide" Target="slides/slide25.xml"/><Relationship Id="rId48" Type="http://schemas.openxmlformats.org/officeDocument/2006/relationships/slide" Target="slides/slide26.xml"/><Relationship Id="rId4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8.xml"/><Relationship Id="rId31" Type="http://schemas.openxmlformats.org/officeDocument/2006/relationships/slide" Target="slides/slide9.xml"/><Relationship Id="rId32" Type="http://schemas.openxmlformats.org/officeDocument/2006/relationships/slide" Target="slides/slide10.xml"/><Relationship Id="rId33" Type="http://schemas.openxmlformats.org/officeDocument/2006/relationships/slide" Target="slides/slide11.xml"/><Relationship Id="rId34" Type="http://schemas.openxmlformats.org/officeDocument/2006/relationships/slide" Target="slides/slide12.xml"/><Relationship Id="rId35" Type="http://schemas.openxmlformats.org/officeDocument/2006/relationships/slide" Target="slides/slide13.xml"/><Relationship Id="rId36" Type="http://schemas.openxmlformats.org/officeDocument/2006/relationships/slide" Target="slides/slide14.xml"/><Relationship Id="rId37" Type="http://schemas.openxmlformats.org/officeDocument/2006/relationships/slide" Target="slides/slide15.xml"/><Relationship Id="rId38" Type="http://schemas.openxmlformats.org/officeDocument/2006/relationships/slide" Target="slides/slide16.xml"/><Relationship Id="rId39" Type="http://schemas.openxmlformats.org/officeDocument/2006/relationships/slide" Target="slides/slide17.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 Target="slides/slide1.xml"/><Relationship Id="rId24" Type="http://schemas.openxmlformats.org/officeDocument/2006/relationships/slide" Target="slides/slide2.xml"/><Relationship Id="rId25" Type="http://schemas.openxmlformats.org/officeDocument/2006/relationships/slide" Target="slides/slide3.xml"/><Relationship Id="rId26" Type="http://schemas.openxmlformats.org/officeDocument/2006/relationships/slide" Target="slides/slide4.xml"/><Relationship Id="rId27" Type="http://schemas.openxmlformats.org/officeDocument/2006/relationships/slide" Target="slides/slide5.xml"/><Relationship Id="rId28" Type="http://schemas.openxmlformats.org/officeDocument/2006/relationships/slide" Target="slides/slide6.xml"/><Relationship Id="rId29" Type="http://schemas.openxmlformats.org/officeDocument/2006/relationships/slide" Target="slides/slide7.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4/30/17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4/30/17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3538"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extLst>
      <p:ext uri="{BB962C8B-B14F-4D97-AF65-F5344CB8AC3E}">
        <p14:creationId xmlns:p14="http://schemas.microsoft.com/office/powerpoint/2010/main" val="257428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sz="2000" b="0" baseline="0" dirty="0" smtClean="0">
                <a:latin typeface="Candara" charset="0"/>
                <a:ea typeface="Candara" charset="0"/>
                <a:cs typeface="Candara" charset="0"/>
              </a:rPr>
              <a:t>Food for thought and prayer – not scripture</a:t>
            </a:r>
          </a:p>
          <a:p>
            <a:pPr marL="0" indent="0">
              <a:buNone/>
            </a:pPr>
            <a:r>
              <a:rPr lang="en-US" sz="2000" b="0" baseline="0" dirty="0" smtClean="0">
                <a:latin typeface="Candara" charset="0"/>
                <a:ea typeface="Candara" charset="0"/>
                <a:cs typeface="Candara" charset="0"/>
              </a:rPr>
              <a:t> Linda Wolf – 20% of the church’s growth came from her Life Groups – they were always outward focused. Had the least internal conflicts but were vibrant with everyone talking of how God was at work in other’s lives and planning ways to connect non-believers w/ believers.</a:t>
            </a:r>
          </a:p>
          <a:p>
            <a:pPr marL="0" indent="0">
              <a:buNone/>
            </a:pPr>
            <a:endParaRPr lang="en-US" sz="2000" b="0" baseline="0" dirty="0" smtClean="0">
              <a:latin typeface="Candara" charset="0"/>
              <a:ea typeface="Candara" charset="0"/>
              <a:cs typeface="Candara" charset="0"/>
            </a:endParaRPr>
          </a:p>
          <a:p>
            <a:pPr marL="0" indent="0">
              <a:buNone/>
            </a:pPr>
            <a:endParaRPr lang="en-US" sz="2000" b="0" baseline="0" dirty="0" smtClean="0">
              <a:latin typeface="Candara" charset="0"/>
              <a:ea typeface="Candara" charset="0"/>
              <a:cs typeface="Candara" charset="0"/>
            </a:endParaRPr>
          </a:p>
        </p:txBody>
      </p:sp>
    </p:spTree>
    <p:extLst>
      <p:ext uri="{BB962C8B-B14F-4D97-AF65-F5344CB8AC3E}">
        <p14:creationId xmlns:p14="http://schemas.microsoft.com/office/powerpoint/2010/main" val="941908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sz="2000" b="0" baseline="0" dirty="0" smtClean="0">
                <a:latin typeface="Candara" charset="0"/>
                <a:ea typeface="Candara" charset="0"/>
                <a:cs typeface="Candara" charset="0"/>
              </a:rPr>
              <a:t>Food for thought and prayer – not scripture</a:t>
            </a:r>
          </a:p>
          <a:p>
            <a:pPr marL="0" indent="0">
              <a:buNone/>
            </a:pPr>
            <a:r>
              <a:rPr lang="en-US" sz="2000" b="0" baseline="0" dirty="0" smtClean="0">
                <a:latin typeface="Candara" charset="0"/>
                <a:ea typeface="Candara" charset="0"/>
                <a:cs typeface="Candara" charset="0"/>
              </a:rPr>
              <a:t> Linda Wolf – 20% of the church’s growth came from her Life Groups – they were always outward focused. Had the least internal conflicts but were vibrant with everyone talking of how God was at work in other’s lives and planning ways to connect non-believers w/ believers.</a:t>
            </a:r>
          </a:p>
          <a:p>
            <a:pPr marL="0" indent="0">
              <a:buNone/>
            </a:pPr>
            <a:endParaRPr lang="en-US" sz="2000" b="0" baseline="0" smtClean="0">
              <a:latin typeface="Candara" charset="0"/>
              <a:ea typeface="Candara" charset="0"/>
              <a:cs typeface="Candara" charset="0"/>
            </a:endParaRPr>
          </a:p>
          <a:p>
            <a:pPr marL="0" indent="0">
              <a:buNone/>
            </a:pPr>
            <a:endParaRPr lang="en-US" sz="2000" b="0" baseline="0" smtClean="0">
              <a:latin typeface="Candara" charset="0"/>
              <a:ea typeface="Candara" charset="0"/>
              <a:cs typeface="Candara" charset="0"/>
            </a:endParaRPr>
          </a:p>
        </p:txBody>
      </p:sp>
    </p:spTree>
    <p:extLst>
      <p:ext uri="{BB962C8B-B14F-4D97-AF65-F5344CB8AC3E}">
        <p14:creationId xmlns:p14="http://schemas.microsoft.com/office/powerpoint/2010/main" val="627005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4986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7766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747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sz="2000" b="0" baseline="0" dirty="0" smtClean="0">
                <a:latin typeface="Candara" charset="0"/>
                <a:ea typeface="Candara" charset="0"/>
                <a:cs typeface="Candara" charset="0"/>
              </a:rPr>
              <a:t>Food for thought and prayer – not scripture</a:t>
            </a:r>
          </a:p>
          <a:p>
            <a:pPr marL="0" indent="0">
              <a:buNone/>
            </a:pPr>
            <a:r>
              <a:rPr lang="en-US" sz="2000" b="0" baseline="0" dirty="0" smtClean="0">
                <a:latin typeface="Candara" charset="0"/>
                <a:ea typeface="Candara" charset="0"/>
                <a:cs typeface="Candara" charset="0"/>
              </a:rPr>
              <a:t> Linda Wolf – 20% of the church’s growth came from her Life Groups – they were always outward focused. Had the least internal conflicts but were vibrant with everyone talking of how God was at work in other’s lives and planning ways to connect non-believers w/ believers.</a:t>
            </a:r>
          </a:p>
          <a:p>
            <a:pPr marL="0" indent="0">
              <a:buNone/>
            </a:pPr>
            <a:endParaRPr lang="en-US" sz="2000" b="0" baseline="0" smtClean="0">
              <a:latin typeface="Candara" charset="0"/>
              <a:ea typeface="Candara" charset="0"/>
              <a:cs typeface="Candara" charset="0"/>
            </a:endParaRPr>
          </a:p>
          <a:p>
            <a:pPr marL="0" indent="0">
              <a:buNone/>
            </a:pPr>
            <a:endParaRPr lang="en-US" sz="2000" b="0" baseline="0" smtClean="0">
              <a:latin typeface="Candara" charset="0"/>
              <a:ea typeface="Candara" charset="0"/>
              <a:cs typeface="Candara" charset="0"/>
            </a:endParaRPr>
          </a:p>
        </p:txBody>
      </p:sp>
    </p:spTree>
    <p:extLst>
      <p:ext uri="{BB962C8B-B14F-4D97-AF65-F5344CB8AC3E}">
        <p14:creationId xmlns:p14="http://schemas.microsoft.com/office/powerpoint/2010/main" val="1301471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sz="2000" b="0" baseline="0" dirty="0" smtClean="0">
                <a:latin typeface="Candara" charset="0"/>
                <a:ea typeface="Candara" charset="0"/>
                <a:cs typeface="Candara" charset="0"/>
              </a:rPr>
              <a:t>Food for thought and prayer – not scripture</a:t>
            </a:r>
          </a:p>
          <a:p>
            <a:pPr marL="0" indent="0">
              <a:buNone/>
            </a:pPr>
            <a:r>
              <a:rPr lang="en-US" sz="2000" b="0" baseline="0" dirty="0" smtClean="0">
                <a:latin typeface="Candara" charset="0"/>
                <a:ea typeface="Candara" charset="0"/>
                <a:cs typeface="Candara" charset="0"/>
              </a:rPr>
              <a:t> Linda Wolf – 20% of the church’s growth came from her Life Groups – they were always outward focused. Had the least internal conflicts but were vibrant with everyone talking of how God was at work in other’s lives and planning ways to connect non-believers w/ believers.</a:t>
            </a:r>
          </a:p>
          <a:p>
            <a:pPr marL="0" indent="0">
              <a:buNone/>
            </a:pPr>
            <a:endParaRPr lang="en-US" sz="2000" b="0" baseline="0" smtClean="0">
              <a:latin typeface="Candara" charset="0"/>
              <a:ea typeface="Candara" charset="0"/>
              <a:cs typeface="Candara" charset="0"/>
            </a:endParaRPr>
          </a:p>
          <a:p>
            <a:pPr marL="0" indent="0">
              <a:buNone/>
            </a:pPr>
            <a:endParaRPr lang="en-US" sz="2000" b="0" baseline="0" smtClean="0">
              <a:latin typeface="Candara" charset="0"/>
              <a:ea typeface="Candara" charset="0"/>
              <a:cs typeface="Candara" charset="0"/>
            </a:endParaRPr>
          </a:p>
        </p:txBody>
      </p:sp>
    </p:spTree>
    <p:extLst>
      <p:ext uri="{BB962C8B-B14F-4D97-AF65-F5344CB8AC3E}">
        <p14:creationId xmlns:p14="http://schemas.microsoft.com/office/powerpoint/2010/main" val="1720625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Zaccheus</a:t>
            </a:r>
            <a:r>
              <a:rPr lang="en-US" dirty="0" smtClean="0"/>
              <a:t>, Priscilla &amp; Aquila, Matthew (Levi),</a:t>
            </a:r>
            <a:r>
              <a:rPr lang="en-US" baseline="0" dirty="0" smtClean="0"/>
              <a:t> Cornelius</a:t>
            </a:r>
            <a:endParaRPr lang="en-US" dirty="0"/>
          </a:p>
        </p:txBody>
      </p:sp>
      <p:sp>
        <p:nvSpPr>
          <p:cNvPr id="4" name="Slide Number Placeholder 3"/>
          <p:cNvSpPr>
            <a:spLocks noGrp="1"/>
          </p:cNvSpPr>
          <p:nvPr>
            <p:ph type="sldNum" sz="quarter" idx="10"/>
          </p:nvPr>
        </p:nvSpPr>
        <p:spPr/>
        <p:txBody>
          <a:bodyPr/>
          <a:lstStyle/>
          <a:p>
            <a:pPr>
              <a:defRPr/>
            </a:pPr>
            <a:fld id="{EEAC54AA-3861-DE46-9F53-BEFEE89E58D7}" type="slidenum">
              <a:rPr lang="en-US">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947592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spcBef>
                <a:spcPts val="0"/>
              </a:spcBef>
              <a:buNone/>
              <a:defRPr sz="1800">
                <a:solidFill>
                  <a:srgbClr val="000000"/>
                </a:solidFill>
              </a:defRPr>
            </a:pPr>
            <a:endParaRPr lang="en-US" sz="3200" dirty="0">
              <a:latin typeface="Calibri" charset="0"/>
            </a:endParaRPr>
          </a:p>
        </p:txBody>
      </p:sp>
    </p:spTree>
    <p:extLst>
      <p:ext uri="{BB962C8B-B14F-4D97-AF65-F5344CB8AC3E}">
        <p14:creationId xmlns:p14="http://schemas.microsoft.com/office/powerpoint/2010/main" val="36231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spcBef>
                <a:spcPts val="0"/>
              </a:spcBef>
              <a:buNone/>
              <a:defRPr sz="1800">
                <a:solidFill>
                  <a:srgbClr val="000000"/>
                </a:solidFill>
              </a:defRPr>
            </a:pPr>
            <a:r>
              <a:rPr lang="en-US" sz="2000" dirty="0" smtClean="0">
                <a:solidFill>
                  <a:srgbClr val="000000"/>
                </a:solidFill>
                <a:latin typeface="Candara" charset="0"/>
                <a:ea typeface="Candara" charset="0"/>
                <a:cs typeface="Candara" charset="0"/>
                <a:sym typeface="Helvetica"/>
              </a:rPr>
              <a:t>But fear is exactly the problem keeping</a:t>
            </a:r>
            <a:r>
              <a:rPr lang="en-US" sz="2000" baseline="0" dirty="0" smtClean="0">
                <a:solidFill>
                  <a:srgbClr val="000000"/>
                </a:solidFill>
                <a:latin typeface="Candara" charset="0"/>
                <a:ea typeface="Candara" charset="0"/>
                <a:cs typeface="Candara" charset="0"/>
                <a:sym typeface="Helvetica"/>
              </a:rPr>
              <a:t> so many of us from sharing.</a:t>
            </a:r>
            <a:endParaRPr lang="en-US" sz="3200" dirty="0">
              <a:latin typeface="Calibri" charset="0"/>
            </a:endParaRPr>
          </a:p>
        </p:txBody>
      </p:sp>
    </p:spTree>
    <p:extLst>
      <p:ext uri="{BB962C8B-B14F-4D97-AF65-F5344CB8AC3E}">
        <p14:creationId xmlns:p14="http://schemas.microsoft.com/office/powerpoint/2010/main" val="1164874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05826"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sz="1800">
                <a:solidFill>
                  <a:srgbClr val="000000"/>
                </a:solidFill>
              </a:defRPr>
            </a:pPr>
            <a:r>
              <a:rPr lang="en-US" sz="1200" dirty="0" smtClean="0">
                <a:solidFill>
                  <a:srgbClr val="000000"/>
                </a:solidFill>
                <a:sym typeface="Helvetica"/>
              </a:rPr>
              <a:t>My goal is to encourage, in China its very</a:t>
            </a:r>
            <a:r>
              <a:rPr lang="en-US" sz="1200" baseline="0" dirty="0" smtClean="0">
                <a:solidFill>
                  <a:srgbClr val="000000"/>
                </a:solidFill>
                <a:sym typeface="Helvetica"/>
              </a:rPr>
              <a:t> different.,   Xmas, Easter, how to get God’s blessing, don’t have to win a hearing (guy invited to hear friend presentation on why buy a certain brand of tampons.</a:t>
            </a:r>
            <a:endParaRPr lang="en-US" sz="1200" dirty="0" smtClean="0">
              <a:solidFill>
                <a:srgbClr val="000000"/>
              </a:solidFill>
              <a:sym typeface="Helvetica"/>
            </a:endParaRPr>
          </a:p>
          <a:p>
            <a:pPr lvl="0" algn="l">
              <a:defRPr sz="1800">
                <a:solidFill>
                  <a:srgbClr val="000000"/>
                </a:solidFill>
              </a:defRPr>
            </a:pPr>
            <a:r>
              <a:rPr lang="en-US" sz="1200" dirty="0" smtClean="0">
                <a:solidFill>
                  <a:srgbClr val="000000"/>
                </a:solidFill>
                <a:sym typeface="Helvetica"/>
              </a:rPr>
              <a:t>Often</a:t>
            </a:r>
            <a:r>
              <a:rPr lang="en-US" sz="1200" baseline="0" dirty="0" smtClean="0">
                <a:solidFill>
                  <a:srgbClr val="000000"/>
                </a:solidFill>
                <a:sym typeface="Helvetica"/>
              </a:rPr>
              <a:t> </a:t>
            </a:r>
            <a:r>
              <a:rPr lang="en-US" sz="1200" dirty="0" smtClean="0">
                <a:solidFill>
                  <a:srgbClr val="000000"/>
                </a:solidFill>
                <a:sym typeface="Helvetica"/>
              </a:rPr>
              <a:t>because they have the wrong goal.</a:t>
            </a:r>
          </a:p>
          <a:p>
            <a:pPr lvl="0" algn="l">
              <a:defRPr sz="1800">
                <a:solidFill>
                  <a:srgbClr val="000000"/>
                </a:solidFill>
              </a:defRPr>
            </a:pPr>
            <a:endParaRPr lang="en-US" sz="1200" dirty="0">
              <a:solidFill>
                <a:srgbClr val="000000"/>
              </a:solidFill>
              <a:sym typeface="Helvetica"/>
            </a:endParaRPr>
          </a:p>
        </p:txBody>
      </p:sp>
    </p:spTree>
    <p:extLst>
      <p:ext uri="{BB962C8B-B14F-4D97-AF65-F5344CB8AC3E}">
        <p14:creationId xmlns:p14="http://schemas.microsoft.com/office/powerpoint/2010/main" val="155155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spcBef>
                <a:spcPts val="0"/>
              </a:spcBef>
              <a:buNone/>
              <a:defRPr sz="1800">
                <a:solidFill>
                  <a:srgbClr val="000000"/>
                </a:solidFill>
              </a:defRPr>
            </a:pPr>
            <a:r>
              <a:rPr lang="en-US" sz="2000" dirty="0" smtClean="0">
                <a:solidFill>
                  <a:srgbClr val="000000"/>
                </a:solidFill>
                <a:latin typeface="Candara" charset="0"/>
                <a:ea typeface="Candara" charset="0"/>
                <a:cs typeface="Candara" charset="0"/>
                <a:sym typeface="Helvetica"/>
              </a:rPr>
              <a:t>But fear is exactly the problem keeping</a:t>
            </a:r>
            <a:r>
              <a:rPr lang="en-US" sz="2000" baseline="0" dirty="0" smtClean="0">
                <a:solidFill>
                  <a:srgbClr val="000000"/>
                </a:solidFill>
                <a:latin typeface="Candara" charset="0"/>
                <a:ea typeface="Candara" charset="0"/>
                <a:cs typeface="Candara" charset="0"/>
                <a:sym typeface="Helvetica"/>
              </a:rPr>
              <a:t> so many of us from sharing.</a:t>
            </a:r>
            <a:endParaRPr lang="en-US" sz="3200" dirty="0">
              <a:latin typeface="Calibri" charset="0"/>
            </a:endParaRPr>
          </a:p>
        </p:txBody>
      </p:sp>
    </p:spTree>
    <p:extLst>
      <p:ext uri="{BB962C8B-B14F-4D97-AF65-F5344CB8AC3E}">
        <p14:creationId xmlns:p14="http://schemas.microsoft.com/office/powerpoint/2010/main" val="1744348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spcBef>
                <a:spcPts val="0"/>
              </a:spcBef>
              <a:buNone/>
              <a:defRPr sz="1800">
                <a:solidFill>
                  <a:srgbClr val="000000"/>
                </a:solidFill>
              </a:defRPr>
            </a:pPr>
            <a:r>
              <a:rPr lang="en-US" sz="2000" dirty="0" smtClean="0">
                <a:solidFill>
                  <a:srgbClr val="000000"/>
                </a:solidFill>
                <a:latin typeface="Candara" charset="0"/>
                <a:ea typeface="Candara" charset="0"/>
                <a:cs typeface="Candara" charset="0"/>
                <a:sym typeface="Helvetica"/>
              </a:rPr>
              <a:t>People are missing out on God’s wisdom, love, comfort, </a:t>
            </a:r>
            <a:r>
              <a:rPr lang="en-US" sz="2000" dirty="0" err="1" smtClean="0">
                <a:solidFill>
                  <a:srgbClr val="000000"/>
                </a:solidFill>
                <a:latin typeface="Candara" charset="0"/>
                <a:ea typeface="Candara" charset="0"/>
                <a:cs typeface="Candara" charset="0"/>
                <a:sym typeface="Helvetica"/>
              </a:rPr>
              <a:t>etenal</a:t>
            </a:r>
            <a:r>
              <a:rPr lang="en-US" sz="2000" dirty="0" smtClean="0">
                <a:solidFill>
                  <a:srgbClr val="000000"/>
                </a:solidFill>
                <a:latin typeface="Candara" charset="0"/>
                <a:ea typeface="Candara" charset="0"/>
                <a:cs typeface="Candara" charset="0"/>
                <a:sym typeface="Helvetica"/>
              </a:rPr>
              <a:t> life</a:t>
            </a:r>
          </a:p>
          <a:p>
            <a:pPr marL="0" lvl="0" indent="0" algn="l">
              <a:spcBef>
                <a:spcPts val="0"/>
              </a:spcBef>
              <a:buNone/>
              <a:defRPr sz="1800">
                <a:solidFill>
                  <a:srgbClr val="000000"/>
                </a:solidFill>
              </a:defRPr>
            </a:pPr>
            <a:r>
              <a:rPr lang="en-US" sz="2000" dirty="0" smtClean="0">
                <a:solidFill>
                  <a:srgbClr val="000000"/>
                </a:solidFill>
                <a:latin typeface="Candara" charset="0"/>
                <a:ea typeface="Candara" charset="0"/>
                <a:cs typeface="Candara" charset="0"/>
                <a:sym typeface="Helvetica"/>
              </a:rPr>
              <a:t>More that we’re discouraged</a:t>
            </a:r>
            <a:r>
              <a:rPr lang="en-US" sz="2000" baseline="0" dirty="0" smtClean="0">
                <a:solidFill>
                  <a:srgbClr val="000000"/>
                </a:solidFill>
                <a:latin typeface="Candara" charset="0"/>
                <a:ea typeface="Candara" charset="0"/>
                <a:cs typeface="Candara" charset="0"/>
                <a:sym typeface="Helvetica"/>
              </a:rPr>
              <a:t> by rejection, being thought of as weird, religious nut, spiritual battle</a:t>
            </a:r>
          </a:p>
          <a:p>
            <a:pPr marL="0" lvl="0" indent="0" algn="l">
              <a:spcBef>
                <a:spcPts val="0"/>
              </a:spcBef>
              <a:buNone/>
              <a:defRPr sz="1800">
                <a:solidFill>
                  <a:srgbClr val="000000"/>
                </a:solidFill>
              </a:defRPr>
            </a:pPr>
            <a:r>
              <a:rPr lang="en-US" sz="2000" baseline="0" dirty="0" smtClean="0">
                <a:solidFill>
                  <a:srgbClr val="000000"/>
                </a:solidFill>
                <a:latin typeface="Candara" charset="0"/>
                <a:ea typeface="Candara" charset="0"/>
                <a:cs typeface="Candara" charset="0"/>
                <a:sym typeface="Helvetica"/>
              </a:rPr>
              <a:t>A little accountability – help me do what I want to do.</a:t>
            </a:r>
            <a:endParaRPr lang="en-US" sz="3200" dirty="0">
              <a:latin typeface="Calibri" charset="0"/>
            </a:endParaRPr>
          </a:p>
        </p:txBody>
      </p:sp>
    </p:spTree>
    <p:extLst>
      <p:ext uri="{BB962C8B-B14F-4D97-AF65-F5344CB8AC3E}">
        <p14:creationId xmlns:p14="http://schemas.microsoft.com/office/powerpoint/2010/main" val="630654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spcBef>
                <a:spcPts val="0"/>
              </a:spcBef>
              <a:buNone/>
              <a:defRPr sz="1800">
                <a:solidFill>
                  <a:srgbClr val="000000"/>
                </a:solidFill>
              </a:defRPr>
            </a:pPr>
            <a:r>
              <a:rPr lang="en-US" sz="2000" dirty="0" smtClean="0">
                <a:solidFill>
                  <a:srgbClr val="000000"/>
                </a:solidFill>
                <a:latin typeface="Candara" charset="0"/>
                <a:ea typeface="Candara" charset="0"/>
                <a:cs typeface="Candara" charset="0"/>
                <a:sym typeface="Helvetica"/>
              </a:rPr>
              <a:t>Practice, listen to others,</a:t>
            </a:r>
            <a:r>
              <a:rPr lang="en-US" sz="2000" baseline="0" dirty="0" smtClean="0">
                <a:solidFill>
                  <a:srgbClr val="000000"/>
                </a:solidFill>
                <a:latin typeface="Candara" charset="0"/>
                <a:ea typeface="Candara" charset="0"/>
                <a:cs typeface="Candara" charset="0"/>
                <a:sym typeface="Helvetica"/>
              </a:rPr>
              <a:t> adapt, IV – restore relationship w/ creation, God, others</a:t>
            </a:r>
          </a:p>
          <a:p>
            <a:pPr marL="0" lvl="0" indent="0" algn="l">
              <a:spcBef>
                <a:spcPts val="0"/>
              </a:spcBef>
              <a:buNone/>
              <a:defRPr sz="1800">
                <a:solidFill>
                  <a:srgbClr val="000000"/>
                </a:solidFill>
              </a:defRPr>
            </a:pPr>
            <a:r>
              <a:rPr lang="en-US" sz="2000" baseline="0" dirty="0" smtClean="0">
                <a:solidFill>
                  <a:srgbClr val="000000"/>
                </a:solidFill>
                <a:latin typeface="Candara" charset="0"/>
                <a:ea typeface="Candara" charset="0"/>
                <a:cs typeface="Candara" charset="0"/>
                <a:sym typeface="Helvetica"/>
              </a:rPr>
              <a:t>- The messenger is the message -   Pick out the aspect of the gospel that appeal to that person culture,  Zhuang – power/fear  Honor shame/, righteousness/guilt, curse, equality, eternal life, spiritual power, community, </a:t>
            </a:r>
            <a:r>
              <a:rPr lang="en-US" sz="2000" baseline="0" dirty="0" err="1" smtClean="0">
                <a:solidFill>
                  <a:srgbClr val="000000"/>
                </a:solidFill>
                <a:latin typeface="Candara" charset="0"/>
                <a:ea typeface="Candara" charset="0"/>
                <a:cs typeface="Candara" charset="0"/>
                <a:sym typeface="Helvetica"/>
              </a:rPr>
              <a:t>preiesthood</a:t>
            </a:r>
            <a:r>
              <a:rPr lang="en-US" sz="2000" baseline="0" dirty="0" smtClean="0">
                <a:solidFill>
                  <a:srgbClr val="000000"/>
                </a:solidFill>
                <a:latin typeface="Candara" charset="0"/>
                <a:ea typeface="Candara" charset="0"/>
                <a:cs typeface="Candara" charset="0"/>
                <a:sym typeface="Helvetica"/>
              </a:rPr>
              <a:t> of the believer,     Relevant – watch your vocabulary, washed in the blood, sanctified, </a:t>
            </a:r>
            <a:endParaRPr lang="en-US" sz="3200" dirty="0">
              <a:latin typeface="Calibri" charset="0"/>
            </a:endParaRPr>
          </a:p>
        </p:txBody>
      </p:sp>
    </p:spTree>
    <p:extLst>
      <p:ext uri="{BB962C8B-B14F-4D97-AF65-F5344CB8AC3E}">
        <p14:creationId xmlns:p14="http://schemas.microsoft.com/office/powerpoint/2010/main" val="1017629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spcBef>
                <a:spcPts val="0"/>
              </a:spcBef>
              <a:buNone/>
              <a:defRPr sz="1800">
                <a:solidFill>
                  <a:srgbClr val="000000"/>
                </a:solidFill>
              </a:defRPr>
            </a:pPr>
            <a:r>
              <a:rPr lang="en-US" sz="2000" dirty="0" smtClean="0">
                <a:solidFill>
                  <a:srgbClr val="000000"/>
                </a:solidFill>
                <a:latin typeface="Candara" charset="0"/>
                <a:ea typeface="Candara" charset="0"/>
                <a:cs typeface="Candara" charset="0"/>
                <a:sym typeface="Helvetica"/>
              </a:rPr>
              <a:t>Relationship</a:t>
            </a:r>
            <a:r>
              <a:rPr lang="en-US" sz="2000" baseline="0" dirty="0" smtClean="0">
                <a:solidFill>
                  <a:srgbClr val="000000"/>
                </a:solidFill>
                <a:latin typeface="Candara" charset="0"/>
                <a:ea typeface="Candara" charset="0"/>
                <a:cs typeface="Candara" charset="0"/>
                <a:sym typeface="Helvetica"/>
              </a:rPr>
              <a:t> EV, Listening, asking Good questions of the person</a:t>
            </a:r>
            <a:endParaRPr lang="en-US" sz="3200" dirty="0">
              <a:latin typeface="Calibri" charset="0"/>
            </a:endParaRPr>
          </a:p>
        </p:txBody>
      </p:sp>
    </p:spTree>
    <p:extLst>
      <p:ext uri="{BB962C8B-B14F-4D97-AF65-F5344CB8AC3E}">
        <p14:creationId xmlns:p14="http://schemas.microsoft.com/office/powerpoint/2010/main" val="468487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spcBef>
                <a:spcPts val="0"/>
              </a:spcBef>
              <a:buNone/>
              <a:defRPr sz="1800">
                <a:solidFill>
                  <a:srgbClr val="000000"/>
                </a:solidFill>
              </a:defRPr>
            </a:pPr>
            <a:r>
              <a:rPr lang="en-US" sz="2000" dirty="0" smtClean="0">
                <a:solidFill>
                  <a:srgbClr val="000000"/>
                </a:solidFill>
                <a:latin typeface="Candara" charset="0"/>
                <a:ea typeface="Candara" charset="0"/>
                <a:cs typeface="Candara" charset="0"/>
                <a:sym typeface="Helvetica"/>
              </a:rPr>
              <a:t>Be humble</a:t>
            </a:r>
            <a:r>
              <a:rPr lang="en-US" sz="2000" baseline="0" dirty="0" smtClean="0">
                <a:solidFill>
                  <a:srgbClr val="000000"/>
                </a:solidFill>
                <a:latin typeface="Candara" charset="0"/>
                <a:ea typeface="Candara" charset="0"/>
                <a:cs typeface="Candara" charset="0"/>
                <a:sym typeface="Helvetica"/>
              </a:rPr>
              <a:t> and real, this is winsome.  Mistakes were made, own up, I fail to consistently live up to the kind of righteous life </a:t>
            </a:r>
            <a:r>
              <a:rPr lang="en-US" sz="2000" baseline="0" dirty="0" err="1" smtClean="0">
                <a:solidFill>
                  <a:srgbClr val="000000"/>
                </a:solidFill>
                <a:latin typeface="Candara" charset="0"/>
                <a:ea typeface="Candara" charset="0"/>
                <a:cs typeface="Candara" charset="0"/>
                <a:sym typeface="Helvetica"/>
              </a:rPr>
              <a:t>th</a:t>
            </a:r>
            <a:r>
              <a:rPr lang="en-US" sz="2000" baseline="0" dirty="0" smtClean="0">
                <a:solidFill>
                  <a:srgbClr val="000000"/>
                </a:solidFill>
                <a:latin typeface="Candara" charset="0"/>
                <a:ea typeface="Candara" charset="0"/>
                <a:cs typeface="Candara" charset="0"/>
                <a:sym typeface="Helvetica"/>
              </a:rPr>
              <a:t> Jesus </a:t>
            </a:r>
            <a:r>
              <a:rPr lang="en-US" sz="2000" baseline="0" dirty="0" err="1" smtClean="0">
                <a:solidFill>
                  <a:srgbClr val="000000"/>
                </a:solidFill>
                <a:latin typeface="Candara" charset="0"/>
                <a:ea typeface="Candara" charset="0"/>
                <a:cs typeface="Candara" charset="0"/>
                <a:sym typeface="Helvetica"/>
              </a:rPr>
              <a:t>modeleled</a:t>
            </a:r>
            <a:r>
              <a:rPr lang="en-US" sz="2000" baseline="0" dirty="0" smtClean="0">
                <a:solidFill>
                  <a:srgbClr val="000000"/>
                </a:solidFill>
                <a:latin typeface="Candara" charset="0"/>
                <a:ea typeface="Candara" charset="0"/>
                <a:cs typeface="Candara" charset="0"/>
                <a:sym typeface="Helvetica"/>
              </a:rPr>
              <a:t> for us to live,, but I’m grateful for his forgiveness</a:t>
            </a:r>
            <a:endParaRPr lang="en-US" sz="3200" dirty="0">
              <a:latin typeface="Calibri" charset="0"/>
            </a:endParaRPr>
          </a:p>
        </p:txBody>
      </p:sp>
    </p:spTree>
    <p:extLst>
      <p:ext uri="{BB962C8B-B14F-4D97-AF65-F5344CB8AC3E}">
        <p14:creationId xmlns:p14="http://schemas.microsoft.com/office/powerpoint/2010/main" val="1850925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spcBef>
                <a:spcPts val="0"/>
              </a:spcBef>
              <a:buNone/>
              <a:defRPr sz="1800">
                <a:solidFill>
                  <a:srgbClr val="000000"/>
                </a:solidFill>
              </a:defRPr>
            </a:pPr>
            <a:r>
              <a:rPr lang="en-US" sz="2000" dirty="0" smtClean="0">
                <a:solidFill>
                  <a:srgbClr val="000000"/>
                </a:solidFill>
                <a:latin typeface="Candara" charset="0"/>
                <a:ea typeface="Candara" charset="0"/>
                <a:cs typeface="Candara" charset="0"/>
                <a:sym typeface="Helvetica"/>
              </a:rPr>
              <a:t>Within</a:t>
            </a:r>
            <a:r>
              <a:rPr lang="en-US" sz="2000" baseline="0" dirty="0" smtClean="0">
                <a:solidFill>
                  <a:srgbClr val="000000"/>
                </a:solidFill>
                <a:latin typeface="Candara" charset="0"/>
                <a:ea typeface="Candara" charset="0"/>
                <a:cs typeface="Candara" charset="0"/>
                <a:sym typeface="Helvetica"/>
              </a:rPr>
              <a:t> 6 </a:t>
            </a:r>
            <a:r>
              <a:rPr lang="en-US" sz="2000" baseline="0" dirty="0" err="1" smtClean="0">
                <a:solidFill>
                  <a:srgbClr val="000000"/>
                </a:solidFill>
                <a:latin typeface="Candara" charset="0"/>
                <a:ea typeface="Candara" charset="0"/>
                <a:cs typeface="Candara" charset="0"/>
                <a:sym typeface="Helvetica"/>
              </a:rPr>
              <a:t>mo</a:t>
            </a:r>
            <a:r>
              <a:rPr lang="en-US" sz="2000" baseline="0" dirty="0" smtClean="0">
                <a:solidFill>
                  <a:srgbClr val="000000"/>
                </a:solidFill>
                <a:latin typeface="Candara" charset="0"/>
                <a:ea typeface="Candara" charset="0"/>
                <a:cs typeface="Candara" charset="0"/>
                <a:sym typeface="Helvetica"/>
              </a:rPr>
              <a:t> – 2 years 90-95% of a new Christians circle of friends he spends time with is made up of other Christians, </a:t>
            </a:r>
            <a:endParaRPr lang="en-US" sz="3200" dirty="0">
              <a:latin typeface="Calibri" charset="0"/>
            </a:endParaRPr>
          </a:p>
        </p:txBody>
      </p:sp>
    </p:spTree>
    <p:extLst>
      <p:ext uri="{BB962C8B-B14F-4D97-AF65-F5344CB8AC3E}">
        <p14:creationId xmlns:p14="http://schemas.microsoft.com/office/powerpoint/2010/main" val="523226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spcBef>
                <a:spcPts val="0"/>
              </a:spcBef>
              <a:buNone/>
              <a:defRPr sz="1800">
                <a:solidFill>
                  <a:srgbClr val="000000"/>
                </a:solidFill>
              </a:defRPr>
            </a:pPr>
            <a:r>
              <a:rPr lang="en-US" sz="2000" dirty="0" smtClean="0">
                <a:solidFill>
                  <a:srgbClr val="000000"/>
                </a:solidFill>
                <a:latin typeface="Candara" charset="0"/>
                <a:ea typeface="Candara" charset="0"/>
                <a:cs typeface="Candara" charset="0"/>
                <a:sym typeface="Helvetica"/>
              </a:rPr>
              <a:t>Can’t have true</a:t>
            </a:r>
            <a:r>
              <a:rPr lang="en-US" sz="2000" baseline="0" dirty="0" smtClean="0">
                <a:solidFill>
                  <a:srgbClr val="000000"/>
                </a:solidFill>
                <a:latin typeface="Candara" charset="0"/>
                <a:ea typeface="Candara" charset="0"/>
                <a:cs typeface="Candara" charset="0"/>
                <a:sym typeface="Helvetica"/>
              </a:rPr>
              <a:t> love w/o free will to choose. We should point our finger at ourselves not God for the evil,  Christians have made a real positive impact in the world, Richard Woodbury, </a:t>
            </a:r>
          </a:p>
          <a:p>
            <a:pPr marL="0" lvl="0" indent="0" algn="l">
              <a:spcBef>
                <a:spcPts val="0"/>
              </a:spcBef>
              <a:buNone/>
              <a:defRPr sz="1800">
                <a:solidFill>
                  <a:srgbClr val="000000"/>
                </a:solidFill>
              </a:defRPr>
            </a:pPr>
            <a:r>
              <a:rPr lang="en-US" sz="2000" baseline="0" dirty="0" smtClean="0">
                <a:solidFill>
                  <a:srgbClr val="000000"/>
                </a:solidFill>
                <a:latin typeface="Candara" charset="0"/>
                <a:ea typeface="Candara" charset="0"/>
                <a:cs typeface="Candara" charset="0"/>
                <a:sym typeface="Helvetica"/>
              </a:rPr>
              <a:t>What’s stunning, mind-boggling is not the evil but that God would enter into it.</a:t>
            </a:r>
            <a:endParaRPr lang="en-US" sz="3200" dirty="0">
              <a:latin typeface="Calibri" charset="0"/>
            </a:endParaRPr>
          </a:p>
        </p:txBody>
      </p:sp>
    </p:spTree>
    <p:extLst>
      <p:ext uri="{BB962C8B-B14F-4D97-AF65-F5344CB8AC3E}">
        <p14:creationId xmlns:p14="http://schemas.microsoft.com/office/powerpoint/2010/main" val="2005364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spcBef>
                <a:spcPts val="0"/>
              </a:spcBef>
              <a:buNone/>
              <a:defRPr sz="1800">
                <a:solidFill>
                  <a:srgbClr val="000000"/>
                </a:solidFill>
              </a:defRPr>
            </a:pPr>
            <a:r>
              <a:rPr lang="en-US" sz="2000" dirty="0" smtClean="0">
                <a:solidFill>
                  <a:srgbClr val="000000"/>
                </a:solidFill>
                <a:latin typeface="Candara" charset="0"/>
                <a:ea typeface="Candara" charset="0"/>
                <a:cs typeface="Candara" charset="0"/>
                <a:sym typeface="Helvetica"/>
              </a:rPr>
              <a:t>Or we’ll give you our notes</a:t>
            </a:r>
            <a:r>
              <a:rPr lang="en-US" sz="2000" baseline="0" dirty="0" smtClean="0">
                <a:solidFill>
                  <a:srgbClr val="000000"/>
                </a:solidFill>
                <a:latin typeface="Candara" charset="0"/>
                <a:ea typeface="Candara" charset="0"/>
                <a:cs typeface="Candara" charset="0"/>
                <a:sym typeface="Helvetica"/>
              </a:rPr>
              <a:t> and you can do it, or Paul &amp; Kate</a:t>
            </a:r>
            <a:endParaRPr lang="en-US" sz="3200" dirty="0">
              <a:latin typeface="Calibri" charset="0"/>
            </a:endParaRPr>
          </a:p>
        </p:txBody>
      </p:sp>
    </p:spTree>
    <p:extLst>
      <p:ext uri="{BB962C8B-B14F-4D97-AF65-F5344CB8AC3E}">
        <p14:creationId xmlns:p14="http://schemas.microsoft.com/office/powerpoint/2010/main" val="1200800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marL="0" lvl="0" indent="0" algn="l">
              <a:spcBef>
                <a:spcPts val="0"/>
              </a:spcBef>
              <a:buNone/>
              <a:defRPr sz="1800">
                <a:solidFill>
                  <a:srgbClr val="000000"/>
                </a:solidFill>
              </a:defRPr>
            </a:pPr>
            <a:r>
              <a:rPr lang="en-US" sz="3200" baseline="0" dirty="0" smtClean="0">
                <a:latin typeface="Calibri" charset="0"/>
              </a:rPr>
              <a:t>Just throw out bait.   Saw a great movie The Good Lie on refugees. Our church recently adopted</a:t>
            </a:r>
            <a:r>
              <a:rPr lang="is-IS" sz="3200" baseline="0" dirty="0" smtClean="0">
                <a:latin typeface="Calibri" charset="0"/>
              </a:rPr>
              <a:t>…   At church we just had a creationist come talk about the evidence for why we should believe in God.  At church we sometimes have lunch one-on-one with youth in our church to get to know them better.  Sunday was a bit crazy – we provided lunch for 120 people!  You see at church we take turns.</a:t>
            </a:r>
            <a:endParaRPr lang="en-US" sz="3200" dirty="0">
              <a:latin typeface="Calibri" charset="0"/>
            </a:endParaRPr>
          </a:p>
        </p:txBody>
      </p:sp>
    </p:spTree>
    <p:extLst>
      <p:ext uri="{BB962C8B-B14F-4D97-AF65-F5344CB8AC3E}">
        <p14:creationId xmlns:p14="http://schemas.microsoft.com/office/powerpoint/2010/main" val="1063596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07874"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90649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marL="0" lvl="0" indent="0" algn="l">
              <a:spcBef>
                <a:spcPts val="0"/>
              </a:spcBef>
              <a:buFontTx/>
              <a:buNone/>
              <a:defRPr sz="1800">
                <a:solidFill>
                  <a:srgbClr val="000000"/>
                </a:solidFill>
              </a:defRPr>
            </a:pPr>
            <a:r>
              <a:rPr lang="en-US" sz="2000" baseline="0" dirty="0" smtClean="0">
                <a:solidFill>
                  <a:srgbClr val="000000"/>
                </a:solidFill>
                <a:latin typeface="Candara" charset="0"/>
                <a:ea typeface="Candara" charset="0"/>
                <a:cs typeface="Candara" charset="0"/>
                <a:sym typeface="Helvetica"/>
              </a:rPr>
              <a:t>Truth – our testimony, praying for you, “just part of the gospel, </a:t>
            </a:r>
          </a:p>
          <a:p>
            <a:pPr marL="0" marR="0" lvl="0" indent="0" algn="l" defTabSz="914400" rtl="0" eaLnBrk="0" fontAlgn="base" latinLnBrk="0" hangingPunct="0">
              <a:lnSpc>
                <a:spcPct val="100000"/>
              </a:lnSpc>
              <a:spcBef>
                <a:spcPts val="0"/>
              </a:spcBef>
              <a:spcAft>
                <a:spcPct val="0"/>
              </a:spcAft>
              <a:buClrTx/>
              <a:buSzTx/>
              <a:buFontTx/>
              <a:buNone/>
              <a:tabLst/>
              <a:defRPr sz="1800">
                <a:solidFill>
                  <a:srgbClr val="000000"/>
                </a:solidFill>
              </a:defRPr>
            </a:pPr>
            <a:r>
              <a:rPr lang="en-US" sz="2000" baseline="0" dirty="0" smtClean="0">
                <a:solidFill>
                  <a:srgbClr val="000000"/>
                </a:solidFill>
                <a:latin typeface="Candara" charset="0"/>
                <a:ea typeface="Candara" charset="0"/>
                <a:cs typeface="Candara" charset="0"/>
                <a:sym typeface="Helvetica"/>
              </a:rPr>
              <a:t>Leading of the HS = </a:t>
            </a:r>
            <a:r>
              <a:rPr lang="en-US" sz="2000" b="1" baseline="0" dirty="0" smtClean="0">
                <a:solidFill>
                  <a:srgbClr val="000000"/>
                </a:solidFill>
                <a:latin typeface="Candara" charset="0"/>
                <a:ea typeface="Candara" charset="0"/>
                <a:cs typeface="Candara" charset="0"/>
                <a:sym typeface="Helvetica"/>
              </a:rPr>
              <a:t>Listening</a:t>
            </a:r>
            <a:r>
              <a:rPr lang="en-US" sz="2000" baseline="0" dirty="0" smtClean="0">
                <a:solidFill>
                  <a:srgbClr val="000000"/>
                </a:solidFill>
                <a:latin typeface="Candara" charset="0"/>
                <a:ea typeface="Candara" charset="0"/>
                <a:cs typeface="Candara" charset="0"/>
                <a:sym typeface="Helvetica"/>
              </a:rPr>
              <a:t> rather than compelled to get through presentation, the messenger is the message</a:t>
            </a:r>
          </a:p>
          <a:p>
            <a:pPr marL="0" lvl="0" indent="0" algn="l">
              <a:spcBef>
                <a:spcPts val="0"/>
              </a:spcBef>
              <a:buNone/>
              <a:defRPr sz="1800">
                <a:solidFill>
                  <a:srgbClr val="000000"/>
                </a:solidFill>
              </a:defRPr>
            </a:pPr>
            <a:r>
              <a:rPr lang="en-US" sz="3200" baseline="0" dirty="0" smtClean="0">
                <a:latin typeface="Calibri" charset="0"/>
              </a:rPr>
              <a:t>What an incredible joy, privilege to be able to sensitively share the gospel with someone! In China, didn’t know if would be turned in, so HAD to rely on HS. The same here! The joy is in doing it by the leading &amp; power of the HS.</a:t>
            </a:r>
            <a:endParaRPr lang="en-US" sz="3200" dirty="0">
              <a:latin typeface="Calibri" charset="0"/>
            </a:endParaRPr>
          </a:p>
        </p:txBody>
      </p:sp>
    </p:spTree>
    <p:extLst>
      <p:ext uri="{BB962C8B-B14F-4D97-AF65-F5344CB8AC3E}">
        <p14:creationId xmlns:p14="http://schemas.microsoft.com/office/powerpoint/2010/main" val="383200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0" fontAlgn="base" latinLnBrk="0" hangingPunct="0">
              <a:lnSpc>
                <a:spcPct val="100000"/>
              </a:lnSpc>
              <a:spcBef>
                <a:spcPts val="0"/>
              </a:spcBef>
              <a:spcAft>
                <a:spcPct val="0"/>
              </a:spcAft>
              <a:buClrTx/>
              <a:buSzTx/>
              <a:buFontTx/>
              <a:buNone/>
              <a:tabLst/>
              <a:defRPr sz="1800">
                <a:solidFill>
                  <a:srgbClr val="000000"/>
                </a:solidFill>
              </a:defRPr>
            </a:pPr>
            <a:r>
              <a:rPr lang="en-US" sz="2000" b="1" dirty="0" smtClean="0">
                <a:solidFill>
                  <a:srgbClr val="000000"/>
                </a:solidFill>
                <a:latin typeface="Candara"/>
                <a:ea typeface="Candara" charset="0"/>
                <a:cs typeface="Candara"/>
                <a:sym typeface="Helvetica"/>
              </a:rPr>
              <a:t>Average</a:t>
            </a:r>
            <a:r>
              <a:rPr lang="en-US" sz="2000" b="1" baseline="0" dirty="0" smtClean="0">
                <a:solidFill>
                  <a:srgbClr val="000000"/>
                </a:solidFill>
                <a:latin typeface="Candara"/>
                <a:ea typeface="Candara" charset="0"/>
                <a:cs typeface="Candara"/>
                <a:sym typeface="Helvetica"/>
              </a:rPr>
              <a:t> of 29 touches, celebrate each one. </a:t>
            </a:r>
          </a:p>
          <a:p>
            <a:pPr marL="0" marR="0" lvl="0" indent="0" algn="l" defTabSz="914400" rtl="0" eaLnBrk="0" fontAlgn="base" latinLnBrk="0" hangingPunct="0">
              <a:lnSpc>
                <a:spcPct val="100000"/>
              </a:lnSpc>
              <a:spcBef>
                <a:spcPts val="0"/>
              </a:spcBef>
              <a:spcAft>
                <a:spcPct val="0"/>
              </a:spcAft>
              <a:buClrTx/>
              <a:buSzTx/>
              <a:buFontTx/>
              <a:buNone/>
              <a:tabLst/>
              <a:defRPr sz="1800">
                <a:solidFill>
                  <a:srgbClr val="000000"/>
                </a:solidFill>
              </a:defRPr>
            </a:pPr>
            <a:r>
              <a:rPr lang="en-US" sz="2000" b="1" baseline="0" dirty="0" smtClean="0">
                <a:solidFill>
                  <a:srgbClr val="000000"/>
                </a:solidFill>
                <a:latin typeface="Candara"/>
                <a:ea typeface="Candara" charset="0"/>
                <a:cs typeface="Candara"/>
                <a:sym typeface="Helvetica"/>
              </a:rPr>
              <a:t>Many discouraged (to the point of giving up) if haven’t led anyone to Christ, but faithfulness is key.</a:t>
            </a:r>
            <a:endParaRPr lang="en-US" sz="2000" dirty="0" smtClean="0">
              <a:solidFill>
                <a:srgbClr val="000000"/>
              </a:solidFill>
              <a:latin typeface="Candara" charset="0"/>
              <a:ea typeface="Candara" charset="0"/>
              <a:cs typeface="Candara" charset="0"/>
              <a:sym typeface="Helvetica"/>
            </a:endParaRPr>
          </a:p>
        </p:txBody>
      </p:sp>
    </p:spTree>
    <p:extLst>
      <p:ext uri="{BB962C8B-B14F-4D97-AF65-F5344CB8AC3E}">
        <p14:creationId xmlns:p14="http://schemas.microsoft.com/office/powerpoint/2010/main" val="718208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marL="0" lvl="0" indent="0" algn="l">
              <a:spcBef>
                <a:spcPts val="0"/>
              </a:spcBef>
              <a:buNone/>
              <a:defRPr sz="1800">
                <a:solidFill>
                  <a:srgbClr val="000000"/>
                </a:solidFill>
              </a:defRPr>
            </a:pPr>
            <a:r>
              <a:rPr lang="en-US" sz="2000" dirty="0" smtClean="0">
                <a:solidFill>
                  <a:srgbClr val="000000"/>
                </a:solidFill>
                <a:latin typeface="Candara" charset="0"/>
                <a:ea typeface="Candara" charset="0"/>
                <a:cs typeface="Candara" charset="0"/>
                <a:sym typeface="Helvetica"/>
              </a:rPr>
              <a:t>If this is what the scripture says about our feet then</a:t>
            </a:r>
            <a:r>
              <a:rPr lang="en-US" sz="2000" baseline="0" dirty="0" smtClean="0">
                <a:solidFill>
                  <a:srgbClr val="000000"/>
                </a:solidFill>
                <a:latin typeface="Candara" charset="0"/>
                <a:ea typeface="Candara" charset="0"/>
                <a:cs typeface="Candara" charset="0"/>
                <a:sym typeface="Helvetica"/>
              </a:rPr>
              <a:t> how much the more favored parts of our body? TMI, my toenails funky shape, one heel serious callous, then it will peal like crazy, athlete’s feet. So someone tells me my feet are beautiful – woo </a:t>
            </a:r>
            <a:r>
              <a:rPr lang="en-US" sz="2000" baseline="0" dirty="0" err="1" smtClean="0">
                <a:solidFill>
                  <a:srgbClr val="000000"/>
                </a:solidFill>
                <a:latin typeface="Candara" charset="0"/>
                <a:ea typeface="Candara" charset="0"/>
                <a:cs typeface="Candara" charset="0"/>
                <a:sym typeface="Helvetica"/>
              </a:rPr>
              <a:t>hoo</a:t>
            </a:r>
            <a:r>
              <a:rPr lang="en-US" sz="2000" baseline="0" dirty="0" smtClean="0">
                <a:solidFill>
                  <a:srgbClr val="000000"/>
                </a:solidFill>
                <a:latin typeface="Candara" charset="0"/>
                <a:ea typeface="Candara" charset="0"/>
                <a:cs typeface="Candara" charset="0"/>
                <a:sym typeface="Helvetica"/>
              </a:rPr>
              <a:t>! That would be a blessing!</a:t>
            </a:r>
          </a:p>
          <a:p>
            <a:pPr marL="0" lvl="0" indent="0" algn="l">
              <a:spcBef>
                <a:spcPts val="0"/>
              </a:spcBef>
              <a:buNone/>
              <a:defRPr sz="1800">
                <a:solidFill>
                  <a:srgbClr val="000000"/>
                </a:solidFill>
              </a:defRPr>
            </a:pPr>
            <a:endParaRPr lang="en-US" sz="3200" dirty="0">
              <a:latin typeface="Calibri" charset="0"/>
            </a:endParaRPr>
          </a:p>
        </p:txBody>
      </p:sp>
    </p:spTree>
    <p:extLst>
      <p:ext uri="{BB962C8B-B14F-4D97-AF65-F5344CB8AC3E}">
        <p14:creationId xmlns:p14="http://schemas.microsoft.com/office/powerpoint/2010/main" val="62835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sz="2000" b="1" baseline="0" dirty="0" smtClean="0">
                <a:latin typeface="Candara" charset="0"/>
                <a:ea typeface="Candara" charset="0"/>
                <a:cs typeface="Candara" charset="0"/>
              </a:rPr>
              <a:t>When (not if)  you are slandered, you can have no guilt, can keep your chin up</a:t>
            </a:r>
          </a:p>
          <a:p>
            <a:pPr marL="0" indent="0">
              <a:buNone/>
            </a:pPr>
            <a:endParaRPr lang="en-US" sz="2000" baseline="0" dirty="0">
              <a:latin typeface="Candara" charset="0"/>
              <a:ea typeface="Candara" charset="0"/>
              <a:cs typeface="Candara" charset="0"/>
            </a:endParaRPr>
          </a:p>
        </p:txBody>
      </p:sp>
    </p:spTree>
    <p:extLst>
      <p:ext uri="{BB962C8B-B14F-4D97-AF65-F5344CB8AC3E}">
        <p14:creationId xmlns:p14="http://schemas.microsoft.com/office/powerpoint/2010/main" val="1154880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spcBef>
                <a:spcPts val="0"/>
              </a:spcBef>
              <a:buNone/>
              <a:defRPr sz="1800">
                <a:solidFill>
                  <a:srgbClr val="000000"/>
                </a:solidFill>
              </a:defRPr>
            </a:pPr>
            <a:r>
              <a:rPr lang="en-US" sz="2000" dirty="0" smtClean="0">
                <a:solidFill>
                  <a:srgbClr val="000000"/>
                </a:solidFill>
                <a:latin typeface="Candara" charset="0"/>
                <a:ea typeface="Candara" charset="0"/>
                <a:cs typeface="Candara" charset="0"/>
                <a:sym typeface="Helvetica"/>
              </a:rPr>
              <a:t>Just think of the increased</a:t>
            </a:r>
            <a:r>
              <a:rPr lang="en-US" sz="2000" baseline="0" dirty="0" smtClean="0">
                <a:solidFill>
                  <a:srgbClr val="000000"/>
                </a:solidFill>
                <a:latin typeface="Candara" charset="0"/>
                <a:ea typeface="Candara" charset="0"/>
                <a:cs typeface="Candara" charset="0"/>
                <a:sym typeface="Helvetica"/>
              </a:rPr>
              <a:t> joy and blessing if that 2.4 was 3.4 or 4.4! Don’t want to become proud. </a:t>
            </a:r>
          </a:p>
          <a:p>
            <a:pPr marL="0" lvl="0" indent="0" algn="l">
              <a:spcBef>
                <a:spcPts val="0"/>
              </a:spcBef>
              <a:buNone/>
              <a:defRPr sz="1800">
                <a:solidFill>
                  <a:srgbClr val="000000"/>
                </a:solidFill>
              </a:defRPr>
            </a:pPr>
            <a:r>
              <a:rPr lang="en-US" sz="2000" baseline="0" dirty="0" smtClean="0">
                <a:solidFill>
                  <a:srgbClr val="000000"/>
                </a:solidFill>
                <a:latin typeface="Candara" charset="0"/>
                <a:ea typeface="Candara" charset="0"/>
                <a:cs typeface="Candara" charset="0"/>
                <a:sym typeface="Helvetica"/>
              </a:rPr>
              <a:t>Better to evaluate in terms of our definition of success. Sharing truth about God by the power &amp; leading of the HS and leaving the results to God.</a:t>
            </a:r>
          </a:p>
          <a:p>
            <a:pPr marL="0" lvl="0" indent="0" algn="l">
              <a:spcBef>
                <a:spcPts val="0"/>
              </a:spcBef>
              <a:buNone/>
              <a:defRPr sz="1800">
                <a:solidFill>
                  <a:srgbClr val="000000"/>
                </a:solidFill>
              </a:defRPr>
            </a:pPr>
            <a:r>
              <a:rPr lang="en-US" sz="2000" baseline="0" dirty="0" smtClean="0">
                <a:solidFill>
                  <a:srgbClr val="000000"/>
                </a:solidFill>
                <a:latin typeface="Candara" charset="0"/>
                <a:ea typeface="Candara" charset="0"/>
                <a:cs typeface="Candara" charset="0"/>
                <a:sym typeface="Helvetica"/>
              </a:rPr>
              <a:t>Imagine the joy to be able to say “by God’s grace I’ve very success in sharing truth about God</a:t>
            </a:r>
            <a:r>
              <a:rPr lang="is-IS" sz="2000" baseline="0" dirty="0" smtClean="0">
                <a:solidFill>
                  <a:srgbClr val="000000"/>
                </a:solidFill>
                <a:latin typeface="Candara" charset="0"/>
                <a:ea typeface="Candara" charset="0"/>
                <a:cs typeface="Candara" charset="0"/>
                <a:sym typeface="Helvetica"/>
              </a:rPr>
              <a:t>…..!!!!”</a:t>
            </a:r>
            <a:endParaRPr lang="en-US" sz="2000" baseline="0" dirty="0" smtClean="0">
              <a:solidFill>
                <a:srgbClr val="000000"/>
              </a:solidFill>
              <a:latin typeface="Candara" charset="0"/>
              <a:ea typeface="Candara" charset="0"/>
              <a:cs typeface="Candara" charset="0"/>
              <a:sym typeface="Helvetica"/>
            </a:endParaRPr>
          </a:p>
          <a:p>
            <a:pPr marL="0" lvl="0" indent="0" algn="l">
              <a:spcBef>
                <a:spcPts val="0"/>
              </a:spcBef>
              <a:buNone/>
              <a:defRPr sz="1800">
                <a:solidFill>
                  <a:srgbClr val="000000"/>
                </a:solidFill>
              </a:defRPr>
            </a:pPr>
            <a:endParaRPr lang="en-US" sz="3200" baseline="0" dirty="0">
              <a:solidFill>
                <a:srgbClr val="000000"/>
              </a:solidFill>
              <a:latin typeface="Calibri" charset="0"/>
              <a:ea typeface="ＭＳ Ｐゴシック" charset="0"/>
              <a:cs typeface="ＭＳ Ｐゴシック" charset="0"/>
              <a:sym typeface="Helvetica"/>
            </a:endParaRPr>
          </a:p>
          <a:p>
            <a:pPr marL="0" lvl="0" indent="0" algn="l">
              <a:spcBef>
                <a:spcPts val="0"/>
              </a:spcBef>
              <a:buNone/>
              <a:defRPr sz="1800">
                <a:solidFill>
                  <a:srgbClr val="000000"/>
                </a:solidFill>
              </a:defRPr>
            </a:pPr>
            <a:endParaRPr lang="en-US" sz="2000" baseline="0" dirty="0" smtClean="0">
              <a:solidFill>
                <a:srgbClr val="000000"/>
              </a:solidFill>
              <a:latin typeface="Candara" charset="0"/>
              <a:ea typeface="Candara" charset="0"/>
              <a:cs typeface="Candara" charset="0"/>
              <a:sym typeface="Helvetica"/>
            </a:endParaRPr>
          </a:p>
        </p:txBody>
      </p:sp>
    </p:spTree>
    <p:extLst>
      <p:ext uri="{BB962C8B-B14F-4D97-AF65-F5344CB8AC3E}">
        <p14:creationId xmlns:p14="http://schemas.microsoft.com/office/powerpoint/2010/main" val="458160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sz="2000" b="1" baseline="0" dirty="0" smtClean="0">
                <a:latin typeface="Candara" charset="0"/>
                <a:ea typeface="Candara" charset="0"/>
                <a:cs typeface="Candara" charset="0"/>
              </a:rPr>
              <a:t>In praying about sharing more about EV, God led me to two passages.  Fishing for men </a:t>
            </a:r>
            <a:r>
              <a:rPr lang="en-US" sz="2000" b="1" baseline="0" dirty="0" err="1" smtClean="0">
                <a:latin typeface="Candara" charset="0"/>
                <a:ea typeface="Candara" charset="0"/>
                <a:cs typeface="Candara" charset="0"/>
              </a:rPr>
              <a:t>ot</a:t>
            </a:r>
            <a:r>
              <a:rPr lang="en-US" sz="2000" b="1" baseline="0" dirty="0" smtClean="0">
                <a:latin typeface="Candara" charset="0"/>
                <a:ea typeface="Candara" charset="0"/>
                <a:cs typeface="Candara" charset="0"/>
              </a:rPr>
              <a:t> just converting, but making disciples.</a:t>
            </a:r>
          </a:p>
          <a:p>
            <a:pPr marL="0" indent="0">
              <a:buNone/>
            </a:pPr>
            <a:r>
              <a:rPr lang="en-US" sz="2000" baseline="0" dirty="0" smtClean="0">
                <a:latin typeface="Candara" charset="0"/>
                <a:ea typeface="Candara" charset="0"/>
                <a:cs typeface="Candara" charset="0"/>
              </a:rPr>
              <a:t>This was a hard question for me.</a:t>
            </a:r>
            <a:endParaRPr lang="en-US" sz="2000" baseline="0" dirty="0">
              <a:latin typeface="Candara" charset="0"/>
              <a:ea typeface="Candara" charset="0"/>
              <a:cs typeface="Candara" charset="0"/>
            </a:endParaRPr>
          </a:p>
        </p:txBody>
      </p:sp>
    </p:spTree>
    <p:extLst>
      <p:ext uri="{BB962C8B-B14F-4D97-AF65-F5344CB8AC3E}">
        <p14:creationId xmlns:p14="http://schemas.microsoft.com/office/powerpoint/2010/main" val="204553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sz="2000" b="0" baseline="0" dirty="0" smtClean="0">
                <a:latin typeface="Candara" charset="0"/>
                <a:ea typeface="Candara" charset="0"/>
                <a:cs typeface="Candara" charset="0"/>
              </a:rPr>
              <a:t>Fruit is not just converts, but converts certainly would be part of it. Includes character and everything we do that shows that we love and seek to honor God.  Not abiding as well as we should.   H </a:t>
            </a:r>
            <a:r>
              <a:rPr lang="en-US" sz="2000" b="0" baseline="0" dirty="0" err="1" smtClean="0">
                <a:latin typeface="Candara" charset="0"/>
                <a:ea typeface="Candara" charset="0"/>
                <a:cs typeface="Candara" charset="0"/>
              </a:rPr>
              <a:t>udsonTaylor</a:t>
            </a:r>
            <a:r>
              <a:rPr lang="en-US" sz="2000" b="0" baseline="0" dirty="0" smtClean="0">
                <a:latin typeface="Candara" charset="0"/>
                <a:ea typeface="Candara" charset="0"/>
                <a:cs typeface="Candara" charset="0"/>
              </a:rPr>
              <a:t> “The hardest part of the missionary life is found in maintaining daily hourly fellowship with him and this comes through regular times of prayer and in the Word. Satan will often have us doing other things when we ought to be about these.</a:t>
            </a:r>
            <a:endParaRPr lang="en-US" sz="2000" b="1" baseline="0" dirty="0" smtClean="0">
              <a:latin typeface="Candara" charset="0"/>
              <a:ea typeface="Candara" charset="0"/>
              <a:cs typeface="Candara" charset="0"/>
            </a:endParaRPr>
          </a:p>
        </p:txBody>
      </p:sp>
    </p:spTree>
    <p:extLst>
      <p:ext uri="{BB962C8B-B14F-4D97-AF65-F5344CB8AC3E}">
        <p14:creationId xmlns:p14="http://schemas.microsoft.com/office/powerpoint/2010/main" val="1373809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1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0597474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8495341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8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3658414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2679856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6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6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4075729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23680482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1778289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3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656648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32209357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23538704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8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8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6177043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9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52566122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3619830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6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292347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143695696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4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4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54774688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4097680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59602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74" name="Shape 74"/>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
        <p:nvSpPr>
          <p:cNvPr id="75" name="Shape 75"/>
          <p:cNvSpPr>
            <a:spLocks noGrp="1"/>
          </p:cNvSpPr>
          <p:nvPr>
            <p:ph type="title"/>
          </p:nvPr>
        </p:nvSpPr>
        <p:spPr>
          <a:prstGeom prst="rect">
            <a:avLst/>
          </a:prstGeom>
        </p:spPr>
        <p:txBody>
          <a:bodyPr/>
          <a:lstStyle/>
          <a:p>
            <a:pPr lvl="0">
              <a:defRPr sz="1800" b="0">
                <a:solidFill>
                  <a:srgbClr val="000000"/>
                </a:solidFill>
                <a:effectLst/>
              </a:defRPr>
            </a:pPr>
            <a:r>
              <a:rPr sz="4400" b="1">
                <a:solidFill>
                  <a:srgbClr val="CCECFF"/>
                </a:solidFill>
                <a:effectLst>
                  <a:outerShdw blurRad="12700" dist="25400" dir="2700000" rotWithShape="0">
                    <a:srgbClr val="000000"/>
                  </a:outerShdw>
                </a:effectLst>
              </a:rPr>
              <a:t>Title Text</a:t>
            </a:r>
          </a:p>
        </p:txBody>
      </p:sp>
      <p:sp>
        <p:nvSpPr>
          <p:cNvPr id="76" name="Shape 76"/>
          <p:cNvSpPr>
            <a:spLocks noGrp="1"/>
          </p:cNvSpPr>
          <p:nvPr>
            <p:ph type="body" idx="1"/>
          </p:nvPr>
        </p:nvSpPr>
        <p:spPr>
          <a:prstGeom prst="rect">
            <a:avLst/>
          </a:prstGeom>
        </p:spPr>
        <p:txBody>
          <a:bodyPr/>
          <a:lstStyle/>
          <a:p>
            <a:pPr lvl="0">
              <a:defRPr sz="1800">
                <a:solidFill>
                  <a:srgbClr val="000000"/>
                </a:solidFill>
                <a:effectLst/>
              </a:defRPr>
            </a:pPr>
            <a:r>
              <a:rPr sz="3200">
                <a:solidFill>
                  <a:srgbClr val="FFFFFF"/>
                </a:solidFill>
                <a:effectLst>
                  <a:outerShdw blurRad="12700" dist="25400" dir="2700000" rotWithShape="0">
                    <a:srgbClr val="000000"/>
                  </a:outerShdw>
                </a:effectLst>
              </a:rPr>
              <a:t>Body Level One</a:t>
            </a:r>
          </a:p>
          <a:p>
            <a:pPr lvl="1">
              <a:defRPr sz="1800">
                <a:solidFill>
                  <a:srgbClr val="000000"/>
                </a:solidFill>
                <a:effectLst/>
              </a:defRPr>
            </a:pPr>
            <a:r>
              <a:rPr sz="3200">
                <a:solidFill>
                  <a:srgbClr val="FFFFFF"/>
                </a:solidFill>
                <a:effectLst>
                  <a:outerShdw blurRad="12700" dist="25400" dir="2700000" rotWithShape="0">
                    <a:srgbClr val="000000"/>
                  </a:outerShdw>
                </a:effectLst>
              </a:rPr>
              <a:t>Body Level Two</a:t>
            </a:r>
          </a:p>
          <a:p>
            <a:pPr lvl="2">
              <a:defRPr sz="1800">
                <a:solidFill>
                  <a:srgbClr val="000000"/>
                </a:solidFill>
                <a:effectLst/>
              </a:defRPr>
            </a:pPr>
            <a:r>
              <a:rPr sz="3200">
                <a:solidFill>
                  <a:srgbClr val="FFFFFF"/>
                </a:solidFill>
                <a:effectLst>
                  <a:outerShdw blurRad="12700" dist="25400" dir="2700000" rotWithShape="0">
                    <a:srgbClr val="000000"/>
                  </a:outerShdw>
                </a:effectLst>
              </a:rPr>
              <a:t>Body Level Three</a:t>
            </a:r>
          </a:p>
          <a:p>
            <a:pPr lvl="3">
              <a:defRPr sz="1800">
                <a:solidFill>
                  <a:srgbClr val="000000"/>
                </a:solidFill>
                <a:effectLst/>
              </a:defRPr>
            </a:pPr>
            <a:r>
              <a:rPr sz="3200">
                <a:solidFill>
                  <a:srgbClr val="FFFFFF"/>
                </a:solidFill>
                <a:effectLst>
                  <a:outerShdw blurRad="12700" dist="25400" dir="2700000" rotWithShape="0">
                    <a:srgbClr val="000000"/>
                  </a:outerShdw>
                </a:effectLst>
              </a:rPr>
              <a:t>Body Level Four</a:t>
            </a:r>
          </a:p>
          <a:p>
            <a:pPr lvl="4">
              <a:defRPr sz="1800">
                <a:solidFill>
                  <a:srgbClr val="000000"/>
                </a:solidFill>
                <a:effectLst/>
              </a:defRPr>
            </a:pPr>
            <a:r>
              <a:rPr sz="3200">
                <a:solidFill>
                  <a:srgbClr val="FFFFFF"/>
                </a:solidFill>
                <a:effectLst>
                  <a:outerShdw blurRad="12700" dist="25400" dir="2700000" rotWithShape="0">
                    <a:srgbClr val="000000"/>
                  </a:outerShdw>
                </a:effectLst>
              </a:rPr>
              <a:t>Body Level Five</a:t>
            </a:r>
          </a:p>
        </p:txBody>
      </p:sp>
    </p:spTree>
    <p:extLst>
      <p:ext uri="{BB962C8B-B14F-4D97-AF65-F5344CB8AC3E}">
        <p14:creationId xmlns:p14="http://schemas.microsoft.com/office/powerpoint/2010/main" val="384527297"/>
      </p:ext>
    </p:extLst>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1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57543120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4194342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9283198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6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6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407728005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Default">
    <p:spTree>
      <p:nvGrpSpPr>
        <p:cNvPr id="1" name=""/>
        <p:cNvGrpSpPr/>
        <p:nvPr/>
      </p:nvGrpSpPr>
      <p:grpSpPr>
        <a:xfrm>
          <a:off x="0" y="0"/>
          <a:ext cx="0" cy="0"/>
          <a:chOff x="0" y="0"/>
          <a:chExt cx="0" cy="0"/>
        </a:xfrm>
      </p:grpSpPr>
      <p:sp>
        <p:nvSpPr>
          <p:cNvPr id="78" name="Shape 78"/>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
        <p:nvSpPr>
          <p:cNvPr id="79" name="Shape 79"/>
          <p:cNvSpPr>
            <a:spLocks noGrp="1"/>
          </p:cNvSpPr>
          <p:nvPr>
            <p:ph type="body" idx="1"/>
          </p:nvPr>
        </p:nvSpPr>
        <p:spPr>
          <a:xfrm>
            <a:off x="609600" y="277813"/>
            <a:ext cx="10972800" cy="5853113"/>
          </a:xfrm>
          <a:prstGeom prst="rect">
            <a:avLst/>
          </a:prstGeom>
        </p:spPr>
        <p:txBody>
          <a:bodyPr/>
          <a:lstStyle/>
          <a:p>
            <a:pPr lvl="0">
              <a:defRPr sz="1800">
                <a:solidFill>
                  <a:srgbClr val="000000"/>
                </a:solidFill>
                <a:effectLst/>
              </a:defRPr>
            </a:pPr>
            <a:r>
              <a:rPr sz="3200">
                <a:solidFill>
                  <a:srgbClr val="FFFFFF"/>
                </a:solidFill>
                <a:effectLst>
                  <a:outerShdw blurRad="12700" dist="25400" dir="2700000" rotWithShape="0">
                    <a:srgbClr val="000000"/>
                  </a:outerShdw>
                </a:effectLst>
              </a:rPr>
              <a:t>Body Level One</a:t>
            </a:r>
          </a:p>
          <a:p>
            <a:pPr lvl="1">
              <a:defRPr sz="1800">
                <a:solidFill>
                  <a:srgbClr val="000000"/>
                </a:solidFill>
                <a:effectLst/>
              </a:defRPr>
            </a:pPr>
            <a:r>
              <a:rPr sz="3200">
                <a:solidFill>
                  <a:srgbClr val="FFFFFF"/>
                </a:solidFill>
                <a:effectLst>
                  <a:outerShdw blurRad="12700" dist="25400" dir="2700000" rotWithShape="0">
                    <a:srgbClr val="000000"/>
                  </a:outerShdw>
                </a:effectLst>
              </a:rPr>
              <a:t>Body Level Two</a:t>
            </a:r>
          </a:p>
          <a:p>
            <a:pPr lvl="2">
              <a:defRPr sz="1800">
                <a:solidFill>
                  <a:srgbClr val="000000"/>
                </a:solidFill>
                <a:effectLst/>
              </a:defRPr>
            </a:pPr>
            <a:r>
              <a:rPr sz="3200">
                <a:solidFill>
                  <a:srgbClr val="FFFFFF"/>
                </a:solidFill>
                <a:effectLst>
                  <a:outerShdw blurRad="12700" dist="25400" dir="2700000" rotWithShape="0">
                    <a:srgbClr val="000000"/>
                  </a:outerShdw>
                </a:effectLst>
              </a:rPr>
              <a:t>Body Level Three</a:t>
            </a:r>
          </a:p>
          <a:p>
            <a:pPr lvl="3">
              <a:defRPr sz="1800">
                <a:solidFill>
                  <a:srgbClr val="000000"/>
                </a:solidFill>
                <a:effectLst/>
              </a:defRPr>
            </a:pPr>
            <a:r>
              <a:rPr sz="3200">
                <a:solidFill>
                  <a:srgbClr val="FFFFFF"/>
                </a:solidFill>
                <a:effectLst>
                  <a:outerShdw blurRad="12700" dist="25400" dir="2700000" rotWithShape="0">
                    <a:srgbClr val="000000"/>
                  </a:outerShdw>
                </a:effectLst>
              </a:rPr>
              <a:t>Body Level Four</a:t>
            </a:r>
          </a:p>
          <a:p>
            <a:pPr lvl="4">
              <a:defRPr sz="1800">
                <a:solidFill>
                  <a:srgbClr val="000000"/>
                </a:solidFill>
                <a:effectLst/>
              </a:defRPr>
            </a:pPr>
            <a:r>
              <a:rPr sz="3200">
                <a:solidFill>
                  <a:srgbClr val="FFFFFF"/>
                </a:solidFill>
                <a:effectLst>
                  <a:outerShdw blurRad="12700" dist="25400" dir="2700000" rotWithShape="0">
                    <a:srgbClr val="000000"/>
                  </a:outerShdw>
                </a:effectLst>
              </a:rPr>
              <a:t>Body Level Five</a:t>
            </a:r>
          </a:p>
        </p:txBody>
      </p:sp>
    </p:spTree>
    <p:extLst>
      <p:ext uri="{BB962C8B-B14F-4D97-AF65-F5344CB8AC3E}">
        <p14:creationId xmlns:p14="http://schemas.microsoft.com/office/powerpoint/2010/main" val="539147681"/>
      </p:ext>
    </p:extLst>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6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570767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918040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4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733145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730896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6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6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929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864239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192051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9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956234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058776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82021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24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24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667818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540584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67689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95431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2447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622388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62334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304240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980939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367821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072386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434746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18985262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67698791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04642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55904277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00273854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87895054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1411922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1255413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0026958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4834740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3724269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04610443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362310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2850965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4506569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1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05168053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98378000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03891966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16081032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18285407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96837539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33303453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4509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085049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371793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65820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881095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494165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179936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73199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336945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721163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9552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0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6947529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06783156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8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3952701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61517316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2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2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84071844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7499302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83556454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3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02700215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826540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61798451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8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8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33137518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175730626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3144485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154590700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87327600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98663425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38980452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92168428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8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068767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6217837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3592520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3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3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9157231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143217530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38292708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10121936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19778051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50675518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57440703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658669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88737556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23508398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74320440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7410737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2" indent="0" algn="ctr">
              <a:buNone/>
              <a:defRPr/>
            </a:lvl2pPr>
            <a:lvl3pPr marL="914363" indent="0" algn="ctr">
              <a:buNone/>
              <a:defRPr/>
            </a:lvl3pPr>
            <a:lvl4pPr marL="1371545" indent="0" algn="ctr">
              <a:buNone/>
              <a:defRPr/>
            </a:lvl4pPr>
            <a:lvl5pPr marL="1828727" indent="0" algn="ctr">
              <a:buNone/>
              <a:defRPr/>
            </a:lvl5pPr>
            <a:lvl6pPr marL="2285909" indent="0" algn="ctr">
              <a:buNone/>
              <a:defRPr/>
            </a:lvl6pPr>
            <a:lvl7pPr marL="2743090" indent="0" algn="ctr">
              <a:buNone/>
              <a:defRPr/>
            </a:lvl7pPr>
            <a:lvl8pPr marL="3200272" indent="0" algn="ctr">
              <a:buNone/>
              <a:defRPr/>
            </a:lvl8pPr>
            <a:lvl9pPr marL="3657454"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8"/>
            <a:ext cx="103632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100"/>
            </a:lvl1pPr>
            <a:lvl2pPr marL="457182" indent="0">
              <a:buNone/>
              <a:defRPr sz="1800"/>
            </a:lvl2pPr>
            <a:lvl3pPr marL="914363" indent="0">
              <a:buNone/>
              <a:defRPr sz="1500"/>
            </a:lvl3pPr>
            <a:lvl4pPr marL="1371545" indent="0">
              <a:buNone/>
              <a:defRPr sz="1400"/>
            </a:lvl4pPr>
            <a:lvl5pPr marL="1828727" indent="0">
              <a:buNone/>
              <a:defRPr sz="1400"/>
            </a:lvl5pPr>
            <a:lvl6pPr marL="2285909" indent="0">
              <a:buNone/>
              <a:defRPr sz="1400"/>
            </a:lvl6pPr>
            <a:lvl7pPr marL="2743090" indent="0">
              <a:buNone/>
              <a:defRPr sz="1400"/>
            </a:lvl7pPr>
            <a:lvl8pPr marL="3200272" indent="0">
              <a:buNone/>
              <a:defRPr sz="1400"/>
            </a:lvl8pPr>
            <a:lvl9pPr marL="3657454"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5"/>
            <a:ext cx="5386917" cy="639763"/>
          </a:xfrm>
        </p:spPr>
        <p:txBody>
          <a:bodyPr anchor="b"/>
          <a:lstStyle>
            <a:lvl1pPr marL="0" indent="0">
              <a:buNone/>
              <a:defRPr sz="2400" b="1"/>
            </a:lvl1pPr>
            <a:lvl2pPr marL="457182" indent="0">
              <a:buNone/>
              <a:defRPr sz="2100" b="1"/>
            </a:lvl2pPr>
            <a:lvl3pPr marL="914363" indent="0">
              <a:buNone/>
              <a:defRPr sz="1800" b="1"/>
            </a:lvl3pPr>
            <a:lvl4pPr marL="1371545" indent="0">
              <a:buNone/>
              <a:defRPr sz="1500" b="1"/>
            </a:lvl4pPr>
            <a:lvl5pPr marL="1828727" indent="0">
              <a:buNone/>
              <a:defRPr sz="1500" b="1"/>
            </a:lvl5pPr>
            <a:lvl6pPr marL="2285909" indent="0">
              <a:buNone/>
              <a:defRPr sz="1500" b="1"/>
            </a:lvl6pPr>
            <a:lvl7pPr marL="2743090" indent="0">
              <a:buNone/>
              <a:defRPr sz="1500" b="1"/>
            </a:lvl7pPr>
            <a:lvl8pPr marL="3200272" indent="0">
              <a:buNone/>
              <a:defRPr sz="1500" b="1"/>
            </a:lvl8pPr>
            <a:lvl9pPr marL="3657454"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05" y="1535115"/>
            <a:ext cx="5389033" cy="639763"/>
          </a:xfrm>
        </p:spPr>
        <p:txBody>
          <a:bodyPr anchor="b"/>
          <a:lstStyle>
            <a:lvl1pPr marL="0" indent="0">
              <a:buNone/>
              <a:defRPr sz="2400" b="1"/>
            </a:lvl1pPr>
            <a:lvl2pPr marL="457182" indent="0">
              <a:buNone/>
              <a:defRPr sz="2100" b="1"/>
            </a:lvl2pPr>
            <a:lvl3pPr marL="914363" indent="0">
              <a:buNone/>
              <a:defRPr sz="1800" b="1"/>
            </a:lvl3pPr>
            <a:lvl4pPr marL="1371545" indent="0">
              <a:buNone/>
              <a:defRPr sz="1500" b="1"/>
            </a:lvl4pPr>
            <a:lvl5pPr marL="1828727" indent="0">
              <a:buNone/>
              <a:defRPr sz="1500" b="1"/>
            </a:lvl5pPr>
            <a:lvl6pPr marL="2285909" indent="0">
              <a:buNone/>
              <a:defRPr sz="1500" b="1"/>
            </a:lvl6pPr>
            <a:lvl7pPr marL="2743090" indent="0">
              <a:buNone/>
              <a:defRPr sz="1500" b="1"/>
            </a:lvl7pPr>
            <a:lvl8pPr marL="3200272" indent="0">
              <a:buNone/>
              <a:defRPr sz="1500" b="1"/>
            </a:lvl8pPr>
            <a:lvl9pPr marL="3657454"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6193405" y="2174875"/>
            <a:ext cx="5389033" cy="395128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0" y="273053"/>
            <a:ext cx="4011084" cy="1162051"/>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4766733" y="273100"/>
            <a:ext cx="6815667"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10" y="1435104"/>
            <a:ext cx="4011084" cy="4691063"/>
          </a:xfrm>
        </p:spPr>
        <p:txBody>
          <a:bodyPr/>
          <a:lstStyle>
            <a:lvl1pPr marL="0" indent="0">
              <a:buNone/>
              <a:defRPr sz="1400"/>
            </a:lvl1pPr>
            <a:lvl2pPr marL="457182" indent="0">
              <a:buNone/>
              <a:defRPr sz="1200"/>
            </a:lvl2pPr>
            <a:lvl3pPr marL="914363" indent="0">
              <a:buNone/>
              <a:defRPr sz="1000"/>
            </a:lvl3pPr>
            <a:lvl4pPr marL="1371545" indent="0">
              <a:buNone/>
              <a:defRPr sz="900"/>
            </a:lvl4pPr>
            <a:lvl5pPr marL="1828727" indent="0">
              <a:buNone/>
              <a:defRPr sz="900"/>
            </a:lvl5pPr>
            <a:lvl6pPr marL="2285909" indent="0">
              <a:buNone/>
              <a:defRPr sz="900"/>
            </a:lvl6pPr>
            <a:lvl7pPr marL="2743090" indent="0">
              <a:buNone/>
              <a:defRPr sz="900"/>
            </a:lvl7pPr>
            <a:lvl8pPr marL="3200272" indent="0">
              <a:buNone/>
              <a:defRPr sz="900"/>
            </a:lvl8pPr>
            <a:lvl9pPr marL="3657454"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2" indent="0">
              <a:buNone/>
              <a:defRPr sz="2800"/>
            </a:lvl2pPr>
            <a:lvl3pPr marL="914363" indent="0">
              <a:buNone/>
              <a:defRPr sz="2400"/>
            </a:lvl3pPr>
            <a:lvl4pPr marL="1371545" indent="0">
              <a:buNone/>
              <a:defRPr sz="2100"/>
            </a:lvl4pPr>
            <a:lvl5pPr marL="1828727" indent="0">
              <a:buNone/>
              <a:defRPr sz="2100"/>
            </a:lvl5pPr>
            <a:lvl6pPr marL="2285909" indent="0">
              <a:buNone/>
              <a:defRPr sz="2100"/>
            </a:lvl6pPr>
            <a:lvl7pPr marL="2743090" indent="0">
              <a:buNone/>
              <a:defRPr sz="2100"/>
            </a:lvl7pPr>
            <a:lvl8pPr marL="3200272" indent="0">
              <a:buNone/>
              <a:defRPr sz="2100"/>
            </a:lvl8pPr>
            <a:lvl9pPr marL="3657454" indent="0">
              <a:buNone/>
              <a:defRPr sz="21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2" indent="0">
              <a:buNone/>
              <a:defRPr sz="1200"/>
            </a:lvl2pPr>
            <a:lvl3pPr marL="914363" indent="0">
              <a:buNone/>
              <a:defRPr sz="1000"/>
            </a:lvl3pPr>
            <a:lvl4pPr marL="1371545" indent="0">
              <a:buNone/>
              <a:defRPr sz="900"/>
            </a:lvl4pPr>
            <a:lvl5pPr marL="1828727" indent="0">
              <a:buNone/>
              <a:defRPr sz="900"/>
            </a:lvl5pPr>
            <a:lvl6pPr marL="2285909" indent="0">
              <a:buNone/>
              <a:defRPr sz="900"/>
            </a:lvl6pPr>
            <a:lvl7pPr marL="2743090" indent="0">
              <a:buNone/>
              <a:defRPr sz="900"/>
            </a:lvl7pPr>
            <a:lvl8pPr marL="3200272" indent="0">
              <a:buNone/>
              <a:defRPr sz="900"/>
            </a:lvl8pPr>
            <a:lvl9pPr marL="3657454"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48"/>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48"/>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4/30/17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4/30/17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4/30/17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4/30/17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4/30/17</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4/30/17</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4/30/17</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4/30/17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4/30/17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4/30/17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4/30/17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4/30/17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4/30/17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4/30/17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4/30/17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4/30/17</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4/30/17</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4/30/17</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4/30/17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4/30/17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4/30/17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4/30/17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2.xml"/><Relationship Id="rId12" Type="http://schemas.openxmlformats.org/officeDocument/2006/relationships/theme" Target="../theme/theme10.xml"/><Relationship Id="rId13" Type="http://schemas.openxmlformats.org/officeDocument/2006/relationships/image" Target="../media/image3.jpeg"/><Relationship Id="rId1" Type="http://schemas.openxmlformats.org/officeDocument/2006/relationships/slideLayout" Target="../slideLayouts/slideLayout102.xml"/><Relationship Id="rId2" Type="http://schemas.openxmlformats.org/officeDocument/2006/relationships/slideLayout" Target="../slideLayouts/slideLayout103.xml"/><Relationship Id="rId3" Type="http://schemas.openxmlformats.org/officeDocument/2006/relationships/slideLayout" Target="../slideLayouts/slideLayout104.xml"/><Relationship Id="rId4" Type="http://schemas.openxmlformats.org/officeDocument/2006/relationships/slideLayout" Target="../slideLayouts/slideLayout105.xml"/><Relationship Id="rId5" Type="http://schemas.openxmlformats.org/officeDocument/2006/relationships/slideLayout" Target="../slideLayouts/slideLayout106.xml"/><Relationship Id="rId6" Type="http://schemas.openxmlformats.org/officeDocument/2006/relationships/slideLayout" Target="../slideLayouts/slideLayout107.xml"/><Relationship Id="rId7" Type="http://schemas.openxmlformats.org/officeDocument/2006/relationships/slideLayout" Target="../slideLayouts/slideLayout108.xml"/><Relationship Id="rId8" Type="http://schemas.openxmlformats.org/officeDocument/2006/relationships/slideLayout" Target="../slideLayouts/slideLayout109.xml"/><Relationship Id="rId9" Type="http://schemas.openxmlformats.org/officeDocument/2006/relationships/slideLayout" Target="../slideLayouts/slideLayout110.xml"/><Relationship Id="rId10"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3.xml"/><Relationship Id="rId12" Type="http://schemas.openxmlformats.org/officeDocument/2006/relationships/theme" Target="../theme/theme11.xml"/><Relationship Id="rId13" Type="http://schemas.openxmlformats.org/officeDocument/2006/relationships/image" Target="../media/image3.jpeg"/><Relationship Id="rId1" Type="http://schemas.openxmlformats.org/officeDocument/2006/relationships/slideLayout" Target="../slideLayouts/slideLayout113.xml"/><Relationship Id="rId2" Type="http://schemas.openxmlformats.org/officeDocument/2006/relationships/slideLayout" Target="../slideLayouts/slideLayout114.xml"/><Relationship Id="rId3" Type="http://schemas.openxmlformats.org/officeDocument/2006/relationships/slideLayout" Target="../slideLayouts/slideLayout115.xml"/><Relationship Id="rId4" Type="http://schemas.openxmlformats.org/officeDocument/2006/relationships/slideLayout" Target="../slideLayouts/slideLayout116.xml"/><Relationship Id="rId5" Type="http://schemas.openxmlformats.org/officeDocument/2006/relationships/slideLayout" Target="../slideLayouts/slideLayout117.xml"/><Relationship Id="rId6" Type="http://schemas.openxmlformats.org/officeDocument/2006/relationships/slideLayout" Target="../slideLayouts/slideLayout118.xml"/><Relationship Id="rId7" Type="http://schemas.openxmlformats.org/officeDocument/2006/relationships/slideLayout" Target="../slideLayouts/slideLayout119.xml"/><Relationship Id="rId8" Type="http://schemas.openxmlformats.org/officeDocument/2006/relationships/slideLayout" Target="../slideLayouts/slideLayout120.xml"/><Relationship Id="rId9" Type="http://schemas.openxmlformats.org/officeDocument/2006/relationships/slideLayout" Target="../slideLayouts/slideLayout121.xml"/><Relationship Id="rId10"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4.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4.xml"/><Relationship Id="rId2" Type="http://schemas.openxmlformats.org/officeDocument/2006/relationships/slideLayout" Target="../slideLayouts/slideLayout125.xml"/><Relationship Id="rId3" Type="http://schemas.openxmlformats.org/officeDocument/2006/relationships/slideLayout" Target="../slideLayouts/slideLayout126.xml"/><Relationship Id="rId4" Type="http://schemas.openxmlformats.org/officeDocument/2006/relationships/slideLayout" Target="../slideLayouts/slideLayout127.xml"/><Relationship Id="rId5" Type="http://schemas.openxmlformats.org/officeDocument/2006/relationships/slideLayout" Target="../slideLayouts/slideLayout128.xml"/><Relationship Id="rId6" Type="http://schemas.openxmlformats.org/officeDocument/2006/relationships/slideLayout" Target="../slideLayouts/slideLayout129.xml"/><Relationship Id="rId7" Type="http://schemas.openxmlformats.org/officeDocument/2006/relationships/slideLayout" Target="../slideLayouts/slideLayout130.xml"/><Relationship Id="rId8" Type="http://schemas.openxmlformats.org/officeDocument/2006/relationships/slideLayout" Target="../slideLayouts/slideLayout131.xml"/><Relationship Id="rId9" Type="http://schemas.openxmlformats.org/officeDocument/2006/relationships/slideLayout" Target="../slideLayouts/slideLayout132.xml"/><Relationship Id="rId10"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5.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5.xml"/><Relationship Id="rId2" Type="http://schemas.openxmlformats.org/officeDocument/2006/relationships/slideLayout" Target="../slideLayouts/slideLayout136.xml"/><Relationship Id="rId3" Type="http://schemas.openxmlformats.org/officeDocument/2006/relationships/slideLayout" Target="../slideLayouts/slideLayout137.xml"/><Relationship Id="rId4" Type="http://schemas.openxmlformats.org/officeDocument/2006/relationships/slideLayout" Target="../slideLayouts/slideLayout138.xml"/><Relationship Id="rId5" Type="http://schemas.openxmlformats.org/officeDocument/2006/relationships/slideLayout" Target="../slideLayouts/slideLayout139.xml"/><Relationship Id="rId6" Type="http://schemas.openxmlformats.org/officeDocument/2006/relationships/slideLayout" Target="../slideLayouts/slideLayout140.xml"/><Relationship Id="rId7" Type="http://schemas.openxmlformats.org/officeDocument/2006/relationships/slideLayout" Target="../slideLayouts/slideLayout141.xml"/><Relationship Id="rId8" Type="http://schemas.openxmlformats.org/officeDocument/2006/relationships/slideLayout" Target="../slideLayouts/slideLayout142.xml"/><Relationship Id="rId9" Type="http://schemas.openxmlformats.org/officeDocument/2006/relationships/slideLayout" Target="../slideLayouts/slideLayout143.xml"/><Relationship Id="rId10" Type="http://schemas.openxmlformats.org/officeDocument/2006/relationships/slideLayout" Target="../slideLayouts/slideLayout144.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6.xml"/><Relationship Id="rId12" Type="http://schemas.openxmlformats.org/officeDocument/2006/relationships/theme" Target="../theme/theme14.xml"/><Relationship Id="rId13" Type="http://schemas.openxmlformats.org/officeDocument/2006/relationships/image" Target="../media/image1.jpeg"/><Relationship Id="rId1" Type="http://schemas.openxmlformats.org/officeDocument/2006/relationships/slideLayout" Target="../slideLayouts/slideLayout146.xml"/><Relationship Id="rId2" Type="http://schemas.openxmlformats.org/officeDocument/2006/relationships/slideLayout" Target="../slideLayouts/slideLayout147.xml"/><Relationship Id="rId3" Type="http://schemas.openxmlformats.org/officeDocument/2006/relationships/slideLayout" Target="../slideLayouts/slideLayout148.xml"/><Relationship Id="rId4" Type="http://schemas.openxmlformats.org/officeDocument/2006/relationships/slideLayout" Target="../slideLayouts/slideLayout149.xml"/><Relationship Id="rId5" Type="http://schemas.openxmlformats.org/officeDocument/2006/relationships/slideLayout" Target="../slideLayouts/slideLayout150.xml"/><Relationship Id="rId6" Type="http://schemas.openxmlformats.org/officeDocument/2006/relationships/slideLayout" Target="../slideLayouts/slideLayout151.xml"/><Relationship Id="rId7" Type="http://schemas.openxmlformats.org/officeDocument/2006/relationships/slideLayout" Target="../slideLayouts/slideLayout152.xml"/><Relationship Id="rId8" Type="http://schemas.openxmlformats.org/officeDocument/2006/relationships/slideLayout" Target="../slideLayouts/slideLayout153.xml"/><Relationship Id="rId9" Type="http://schemas.openxmlformats.org/officeDocument/2006/relationships/slideLayout" Target="../slideLayouts/slideLayout154.xml"/><Relationship Id="rId10" Type="http://schemas.openxmlformats.org/officeDocument/2006/relationships/slideLayout" Target="../slideLayouts/slideLayout155.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7.xml"/><Relationship Id="rId12" Type="http://schemas.openxmlformats.org/officeDocument/2006/relationships/theme" Target="../theme/theme15.xml"/><Relationship Id="rId13" Type="http://schemas.openxmlformats.org/officeDocument/2006/relationships/image" Target="../media/image3.jpeg"/><Relationship Id="rId1" Type="http://schemas.openxmlformats.org/officeDocument/2006/relationships/slideLayout" Target="../slideLayouts/slideLayout157.xml"/><Relationship Id="rId2" Type="http://schemas.openxmlformats.org/officeDocument/2006/relationships/slideLayout" Target="../slideLayouts/slideLayout158.xml"/><Relationship Id="rId3" Type="http://schemas.openxmlformats.org/officeDocument/2006/relationships/slideLayout" Target="../slideLayouts/slideLayout159.xml"/><Relationship Id="rId4" Type="http://schemas.openxmlformats.org/officeDocument/2006/relationships/slideLayout" Target="../slideLayouts/slideLayout160.xml"/><Relationship Id="rId5" Type="http://schemas.openxmlformats.org/officeDocument/2006/relationships/slideLayout" Target="../slideLayouts/slideLayout161.xml"/><Relationship Id="rId6" Type="http://schemas.openxmlformats.org/officeDocument/2006/relationships/slideLayout" Target="../slideLayouts/slideLayout162.xml"/><Relationship Id="rId7" Type="http://schemas.openxmlformats.org/officeDocument/2006/relationships/slideLayout" Target="../slideLayouts/slideLayout163.xml"/><Relationship Id="rId8" Type="http://schemas.openxmlformats.org/officeDocument/2006/relationships/slideLayout" Target="../slideLayouts/slideLayout164.xml"/><Relationship Id="rId9" Type="http://schemas.openxmlformats.org/officeDocument/2006/relationships/slideLayout" Target="../slideLayouts/slideLayout165.xml"/><Relationship Id="rId10" Type="http://schemas.openxmlformats.org/officeDocument/2006/relationships/slideLayout" Target="../slideLayouts/slideLayout166.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8.xml"/><Relationship Id="rId12" Type="http://schemas.openxmlformats.org/officeDocument/2006/relationships/theme" Target="../theme/theme16.xml"/><Relationship Id="rId13" Type="http://schemas.openxmlformats.org/officeDocument/2006/relationships/image" Target="../media/image3.jpeg"/><Relationship Id="rId1" Type="http://schemas.openxmlformats.org/officeDocument/2006/relationships/slideLayout" Target="../slideLayouts/slideLayout168.xml"/><Relationship Id="rId2" Type="http://schemas.openxmlformats.org/officeDocument/2006/relationships/slideLayout" Target="../slideLayouts/slideLayout169.xml"/><Relationship Id="rId3" Type="http://schemas.openxmlformats.org/officeDocument/2006/relationships/slideLayout" Target="../slideLayouts/slideLayout170.xml"/><Relationship Id="rId4" Type="http://schemas.openxmlformats.org/officeDocument/2006/relationships/slideLayout" Target="../slideLayouts/slideLayout171.xml"/><Relationship Id="rId5" Type="http://schemas.openxmlformats.org/officeDocument/2006/relationships/slideLayout" Target="../slideLayouts/slideLayout172.xml"/><Relationship Id="rId6" Type="http://schemas.openxmlformats.org/officeDocument/2006/relationships/slideLayout" Target="../slideLayouts/slideLayout173.xml"/><Relationship Id="rId7" Type="http://schemas.openxmlformats.org/officeDocument/2006/relationships/slideLayout" Target="../slideLayouts/slideLayout174.xml"/><Relationship Id="rId8" Type="http://schemas.openxmlformats.org/officeDocument/2006/relationships/slideLayout" Target="../slideLayouts/slideLayout175.xml"/><Relationship Id="rId9" Type="http://schemas.openxmlformats.org/officeDocument/2006/relationships/slideLayout" Target="../slideLayouts/slideLayout176.xml"/><Relationship Id="rId10" Type="http://schemas.openxmlformats.org/officeDocument/2006/relationships/slideLayout" Target="../slideLayouts/slideLayout177.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9.xml"/><Relationship Id="rId12" Type="http://schemas.openxmlformats.org/officeDocument/2006/relationships/theme" Target="../theme/theme17.xml"/><Relationship Id="rId13" Type="http://schemas.openxmlformats.org/officeDocument/2006/relationships/image" Target="../media/image1.jpeg"/><Relationship Id="rId1" Type="http://schemas.openxmlformats.org/officeDocument/2006/relationships/slideLayout" Target="../slideLayouts/slideLayout179.xml"/><Relationship Id="rId2" Type="http://schemas.openxmlformats.org/officeDocument/2006/relationships/slideLayout" Target="../slideLayouts/slideLayout180.xml"/><Relationship Id="rId3" Type="http://schemas.openxmlformats.org/officeDocument/2006/relationships/slideLayout" Target="../slideLayouts/slideLayout181.xml"/><Relationship Id="rId4" Type="http://schemas.openxmlformats.org/officeDocument/2006/relationships/slideLayout" Target="../slideLayouts/slideLayout182.xml"/><Relationship Id="rId5" Type="http://schemas.openxmlformats.org/officeDocument/2006/relationships/slideLayout" Target="../slideLayouts/slideLayout183.xml"/><Relationship Id="rId6" Type="http://schemas.openxmlformats.org/officeDocument/2006/relationships/slideLayout" Target="../slideLayouts/slideLayout184.xml"/><Relationship Id="rId7" Type="http://schemas.openxmlformats.org/officeDocument/2006/relationships/slideLayout" Target="../slideLayouts/slideLayout185.xml"/><Relationship Id="rId8" Type="http://schemas.openxmlformats.org/officeDocument/2006/relationships/slideLayout" Target="../slideLayouts/slideLayout186.xml"/><Relationship Id="rId9" Type="http://schemas.openxmlformats.org/officeDocument/2006/relationships/slideLayout" Target="../slideLayouts/slideLayout187.xml"/><Relationship Id="rId10" Type="http://schemas.openxmlformats.org/officeDocument/2006/relationships/slideLayout" Target="../slideLayouts/slideLayout188.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200.xml"/><Relationship Id="rId12" Type="http://schemas.openxmlformats.org/officeDocument/2006/relationships/theme" Target="../theme/theme18.xml"/><Relationship Id="rId13" Type="http://schemas.openxmlformats.org/officeDocument/2006/relationships/image" Target="../media/image3.jpeg"/><Relationship Id="rId1" Type="http://schemas.openxmlformats.org/officeDocument/2006/relationships/slideLayout" Target="../slideLayouts/slideLayout190.xml"/><Relationship Id="rId2" Type="http://schemas.openxmlformats.org/officeDocument/2006/relationships/slideLayout" Target="../slideLayouts/slideLayout191.xml"/><Relationship Id="rId3" Type="http://schemas.openxmlformats.org/officeDocument/2006/relationships/slideLayout" Target="../slideLayouts/slideLayout192.xml"/><Relationship Id="rId4" Type="http://schemas.openxmlformats.org/officeDocument/2006/relationships/slideLayout" Target="../slideLayouts/slideLayout193.xml"/><Relationship Id="rId5" Type="http://schemas.openxmlformats.org/officeDocument/2006/relationships/slideLayout" Target="../slideLayouts/slideLayout194.xml"/><Relationship Id="rId6" Type="http://schemas.openxmlformats.org/officeDocument/2006/relationships/slideLayout" Target="../slideLayouts/slideLayout195.xml"/><Relationship Id="rId7" Type="http://schemas.openxmlformats.org/officeDocument/2006/relationships/slideLayout" Target="../slideLayouts/slideLayout196.xml"/><Relationship Id="rId8" Type="http://schemas.openxmlformats.org/officeDocument/2006/relationships/slideLayout" Target="../slideLayouts/slideLayout197.xml"/><Relationship Id="rId9" Type="http://schemas.openxmlformats.org/officeDocument/2006/relationships/slideLayout" Target="../slideLayouts/slideLayout198.xml"/><Relationship Id="rId10" Type="http://schemas.openxmlformats.org/officeDocument/2006/relationships/slideLayout" Target="../slideLayouts/slideLayout199.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11.xml"/><Relationship Id="rId12" Type="http://schemas.openxmlformats.org/officeDocument/2006/relationships/theme" Target="../theme/theme19.xml"/><Relationship Id="rId13" Type="http://schemas.openxmlformats.org/officeDocument/2006/relationships/image" Target="../media/image3.jpeg"/><Relationship Id="rId1" Type="http://schemas.openxmlformats.org/officeDocument/2006/relationships/slideLayout" Target="../slideLayouts/slideLayout201.xml"/><Relationship Id="rId2" Type="http://schemas.openxmlformats.org/officeDocument/2006/relationships/slideLayout" Target="../slideLayouts/slideLayout202.xml"/><Relationship Id="rId3" Type="http://schemas.openxmlformats.org/officeDocument/2006/relationships/slideLayout" Target="../slideLayouts/slideLayout203.xml"/><Relationship Id="rId4" Type="http://schemas.openxmlformats.org/officeDocument/2006/relationships/slideLayout" Target="../slideLayouts/slideLayout204.xml"/><Relationship Id="rId5" Type="http://schemas.openxmlformats.org/officeDocument/2006/relationships/slideLayout" Target="../slideLayouts/slideLayout205.xml"/><Relationship Id="rId6" Type="http://schemas.openxmlformats.org/officeDocument/2006/relationships/slideLayout" Target="../slideLayouts/slideLayout206.xml"/><Relationship Id="rId7" Type="http://schemas.openxmlformats.org/officeDocument/2006/relationships/slideLayout" Target="../slideLayouts/slideLayout207.xml"/><Relationship Id="rId8" Type="http://schemas.openxmlformats.org/officeDocument/2006/relationships/slideLayout" Target="../slideLayouts/slideLayout208.xml"/><Relationship Id="rId9" Type="http://schemas.openxmlformats.org/officeDocument/2006/relationships/slideLayout" Target="../slideLayouts/slideLayout209.xml"/><Relationship Id="rId10" Type="http://schemas.openxmlformats.org/officeDocument/2006/relationships/slideLayout" Target="../slideLayouts/slideLayout2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2.xml"/><Relationship Id="rId12" Type="http://schemas.openxmlformats.org/officeDocument/2006/relationships/theme" Target="../theme/theme20.xml"/><Relationship Id="rId13" Type="http://schemas.openxmlformats.org/officeDocument/2006/relationships/image" Target="../media/image3.jpeg"/><Relationship Id="rId1" Type="http://schemas.openxmlformats.org/officeDocument/2006/relationships/slideLayout" Target="../slideLayouts/slideLayout212.xml"/><Relationship Id="rId2" Type="http://schemas.openxmlformats.org/officeDocument/2006/relationships/slideLayout" Target="../slideLayouts/slideLayout213.xml"/><Relationship Id="rId3" Type="http://schemas.openxmlformats.org/officeDocument/2006/relationships/slideLayout" Target="../slideLayouts/slideLayout214.xml"/><Relationship Id="rId4" Type="http://schemas.openxmlformats.org/officeDocument/2006/relationships/slideLayout" Target="../slideLayouts/slideLayout215.xml"/><Relationship Id="rId5" Type="http://schemas.openxmlformats.org/officeDocument/2006/relationships/slideLayout" Target="../slideLayouts/slideLayout216.xml"/><Relationship Id="rId6" Type="http://schemas.openxmlformats.org/officeDocument/2006/relationships/slideLayout" Target="../slideLayouts/slideLayout217.xml"/><Relationship Id="rId7" Type="http://schemas.openxmlformats.org/officeDocument/2006/relationships/slideLayout" Target="../slideLayouts/slideLayout218.xml"/><Relationship Id="rId8" Type="http://schemas.openxmlformats.org/officeDocument/2006/relationships/slideLayout" Target="../slideLayouts/slideLayout219.xml"/><Relationship Id="rId9" Type="http://schemas.openxmlformats.org/officeDocument/2006/relationships/slideLayout" Target="../slideLayouts/slideLayout220.xml"/><Relationship Id="rId10" Type="http://schemas.openxmlformats.org/officeDocument/2006/relationships/slideLayout" Target="../slideLayouts/slideLayout221.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3.xml"/><Relationship Id="rId12" Type="http://schemas.openxmlformats.org/officeDocument/2006/relationships/theme" Target="../theme/theme21.xml"/><Relationship Id="rId13" Type="http://schemas.openxmlformats.org/officeDocument/2006/relationships/image" Target="../media/image3.jpeg"/><Relationship Id="rId1" Type="http://schemas.openxmlformats.org/officeDocument/2006/relationships/slideLayout" Target="../slideLayouts/slideLayout223.xml"/><Relationship Id="rId2" Type="http://schemas.openxmlformats.org/officeDocument/2006/relationships/slideLayout" Target="../slideLayouts/slideLayout224.xml"/><Relationship Id="rId3" Type="http://schemas.openxmlformats.org/officeDocument/2006/relationships/slideLayout" Target="../slideLayouts/slideLayout225.xml"/><Relationship Id="rId4" Type="http://schemas.openxmlformats.org/officeDocument/2006/relationships/slideLayout" Target="../slideLayouts/slideLayout226.xml"/><Relationship Id="rId5" Type="http://schemas.openxmlformats.org/officeDocument/2006/relationships/slideLayout" Target="../slideLayouts/slideLayout227.xml"/><Relationship Id="rId6" Type="http://schemas.openxmlformats.org/officeDocument/2006/relationships/slideLayout" Target="../slideLayouts/slideLayout228.xml"/><Relationship Id="rId7" Type="http://schemas.openxmlformats.org/officeDocument/2006/relationships/slideLayout" Target="../slideLayouts/slideLayout229.xml"/><Relationship Id="rId8" Type="http://schemas.openxmlformats.org/officeDocument/2006/relationships/slideLayout" Target="../slideLayouts/slideLayout230.xml"/><Relationship Id="rId9" Type="http://schemas.openxmlformats.org/officeDocument/2006/relationships/slideLayout" Target="../slideLayouts/slideLayout231.xml"/><Relationship Id="rId10" Type="http://schemas.openxmlformats.org/officeDocument/2006/relationships/slideLayout" Target="../slideLayouts/slideLayout232.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4.xml"/><Relationship Id="rId12" Type="http://schemas.openxmlformats.org/officeDocument/2006/relationships/theme" Target="../theme/theme22.xml"/><Relationship Id="rId13" Type="http://schemas.openxmlformats.org/officeDocument/2006/relationships/image" Target="../media/image3.jpeg"/><Relationship Id="rId1" Type="http://schemas.openxmlformats.org/officeDocument/2006/relationships/slideLayout" Target="../slideLayouts/slideLayout234.xml"/><Relationship Id="rId2" Type="http://schemas.openxmlformats.org/officeDocument/2006/relationships/slideLayout" Target="../slideLayouts/slideLayout235.xml"/><Relationship Id="rId3" Type="http://schemas.openxmlformats.org/officeDocument/2006/relationships/slideLayout" Target="../slideLayouts/slideLayout236.xml"/><Relationship Id="rId4" Type="http://schemas.openxmlformats.org/officeDocument/2006/relationships/slideLayout" Target="../slideLayouts/slideLayout237.xml"/><Relationship Id="rId5" Type="http://schemas.openxmlformats.org/officeDocument/2006/relationships/slideLayout" Target="../slideLayouts/slideLayout238.xml"/><Relationship Id="rId6" Type="http://schemas.openxmlformats.org/officeDocument/2006/relationships/slideLayout" Target="../slideLayouts/slideLayout239.xml"/><Relationship Id="rId7" Type="http://schemas.openxmlformats.org/officeDocument/2006/relationships/slideLayout" Target="../slideLayouts/slideLayout240.xml"/><Relationship Id="rId8" Type="http://schemas.openxmlformats.org/officeDocument/2006/relationships/slideLayout" Target="../slideLayouts/slideLayout241.xml"/><Relationship Id="rId9" Type="http://schemas.openxmlformats.org/officeDocument/2006/relationships/slideLayout" Target="../slideLayouts/slideLayout242.xml"/><Relationship Id="rId10" Type="http://schemas.openxmlformats.org/officeDocument/2006/relationships/slideLayout" Target="../slideLayouts/slideLayout24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7.xml"/><Relationship Id="rId12" Type="http://schemas.openxmlformats.org/officeDocument/2006/relationships/theme" Target="../theme/theme5.xml"/><Relationship Id="rId13" Type="http://schemas.openxmlformats.org/officeDocument/2006/relationships/image" Target="../media/image2.jpeg"/><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8.xml"/><Relationship Id="rId12" Type="http://schemas.openxmlformats.org/officeDocument/2006/relationships/theme" Target="../theme/theme6.xml"/><Relationship Id="rId13" Type="http://schemas.openxmlformats.org/officeDocument/2006/relationships/image" Target="../media/image3.jpeg"/><Relationship Id="rId1" Type="http://schemas.openxmlformats.org/officeDocument/2006/relationships/slideLayout" Target="../slideLayouts/slideLayout58.xml"/><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9.xml"/><Relationship Id="rId12" Type="http://schemas.openxmlformats.org/officeDocument/2006/relationships/theme" Target="../theme/theme7.xml"/><Relationship Id="rId1" Type="http://schemas.openxmlformats.org/officeDocument/2006/relationships/slideLayout" Target="../slideLayouts/slideLayout69.xml"/><Relationship Id="rId2" Type="http://schemas.openxmlformats.org/officeDocument/2006/relationships/slideLayout" Target="../slideLayouts/slideLayout70.xml"/><Relationship Id="rId3" Type="http://schemas.openxmlformats.org/officeDocument/2006/relationships/slideLayout" Target="../slideLayouts/slideLayout71.xml"/><Relationship Id="rId4" Type="http://schemas.openxmlformats.org/officeDocument/2006/relationships/slideLayout" Target="../slideLayouts/slideLayout72.xml"/><Relationship Id="rId5" Type="http://schemas.openxmlformats.org/officeDocument/2006/relationships/slideLayout" Target="../slideLayouts/slideLayout73.xml"/><Relationship Id="rId6" Type="http://schemas.openxmlformats.org/officeDocument/2006/relationships/slideLayout" Target="../slideLayouts/slideLayout74.xml"/><Relationship Id="rId7" Type="http://schemas.openxmlformats.org/officeDocument/2006/relationships/slideLayout" Target="../slideLayouts/slideLayout75.xml"/><Relationship Id="rId8" Type="http://schemas.openxmlformats.org/officeDocument/2006/relationships/slideLayout" Target="../slideLayouts/slideLayout76.xml"/><Relationship Id="rId9" Type="http://schemas.openxmlformats.org/officeDocument/2006/relationships/slideLayout" Target="../slideLayouts/slideLayout77.xml"/><Relationship Id="rId10"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0.xml"/><Relationship Id="rId12" Type="http://schemas.openxmlformats.org/officeDocument/2006/relationships/theme" Target="../theme/theme8.xml"/><Relationship Id="rId1" Type="http://schemas.openxmlformats.org/officeDocument/2006/relationships/slideLayout" Target="../slideLayouts/slideLayout80.xml"/><Relationship Id="rId2" Type="http://schemas.openxmlformats.org/officeDocument/2006/relationships/slideLayout" Target="../slideLayouts/slideLayout81.xml"/><Relationship Id="rId3" Type="http://schemas.openxmlformats.org/officeDocument/2006/relationships/slideLayout" Target="../slideLayouts/slideLayout82.xml"/><Relationship Id="rId4" Type="http://schemas.openxmlformats.org/officeDocument/2006/relationships/slideLayout" Target="../slideLayouts/slideLayout83.xml"/><Relationship Id="rId5" Type="http://schemas.openxmlformats.org/officeDocument/2006/relationships/slideLayout" Target="../slideLayouts/slideLayout84.xml"/><Relationship Id="rId6" Type="http://schemas.openxmlformats.org/officeDocument/2006/relationships/slideLayout" Target="../slideLayouts/slideLayout85.xml"/><Relationship Id="rId7" Type="http://schemas.openxmlformats.org/officeDocument/2006/relationships/slideLayout" Target="../slideLayouts/slideLayout86.xml"/><Relationship Id="rId8" Type="http://schemas.openxmlformats.org/officeDocument/2006/relationships/slideLayout" Target="../slideLayouts/slideLayout87.xml"/><Relationship Id="rId9" Type="http://schemas.openxmlformats.org/officeDocument/2006/relationships/slideLayout" Target="../slideLayouts/slideLayout88.xml"/><Relationship Id="rId10"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1.xml"/><Relationship Id="rId12" Type="http://schemas.openxmlformats.org/officeDocument/2006/relationships/theme" Target="../theme/theme9.xml"/><Relationship Id="rId13" Type="http://schemas.openxmlformats.org/officeDocument/2006/relationships/image" Target="../media/image3.jpeg"/><Relationship Id="rId1" Type="http://schemas.openxmlformats.org/officeDocument/2006/relationships/slideLayout" Target="../slideLayouts/slideLayout91.xml"/><Relationship Id="rId2" Type="http://schemas.openxmlformats.org/officeDocument/2006/relationships/slideLayout" Target="../slideLayouts/slideLayout92.xml"/><Relationship Id="rId3" Type="http://schemas.openxmlformats.org/officeDocument/2006/relationships/slideLayout" Target="../slideLayouts/slideLayout93.xml"/><Relationship Id="rId4" Type="http://schemas.openxmlformats.org/officeDocument/2006/relationships/slideLayout" Target="../slideLayouts/slideLayout94.xml"/><Relationship Id="rId5" Type="http://schemas.openxmlformats.org/officeDocument/2006/relationships/slideLayout" Target="../slideLayouts/slideLayout95.xml"/><Relationship Id="rId6" Type="http://schemas.openxmlformats.org/officeDocument/2006/relationships/slideLayout" Target="../slideLayouts/slideLayout96.xml"/><Relationship Id="rId7" Type="http://schemas.openxmlformats.org/officeDocument/2006/relationships/slideLayout" Target="../slideLayouts/slideLayout97.xml"/><Relationship Id="rId8" Type="http://schemas.openxmlformats.org/officeDocument/2006/relationships/slideLayout" Target="../slideLayouts/slideLayout98.xml"/><Relationship Id="rId9" Type="http://schemas.openxmlformats.org/officeDocument/2006/relationships/slideLayout" Target="../slideLayouts/slideLayout99.xml"/><Relationship Id="rId10"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399" r:id="rId12"/>
    <p:sldLayoutId id="2147484400" r:id="rId13"/>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59365354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404759969"/>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2174240"/>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8758294"/>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46708073"/>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046256294"/>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2744327"/>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smtClean="0">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smtClean="0">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smtClean="0">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044573662"/>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07742732"/>
      </p:ext>
    </p:extLst>
  </p:cSld>
  <p:clrMap bg1="lt1" tx1="dk1" bg2="lt2" tx2="dk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3"/>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4198474501"/>
      </p:ext>
    </p:extLst>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6" tIns="45719" rIns="91436" bIns="45719"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6" tIns="45719" rIns="91436" bIns="4571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7"/>
            <a:ext cx="2844800" cy="476251"/>
          </a:xfrm>
          <a:prstGeom prst="rect">
            <a:avLst/>
          </a:prstGeom>
          <a:noFill/>
          <a:ln w="9525">
            <a:noFill/>
            <a:miter lim="800000"/>
            <a:headEnd/>
            <a:tailEnd/>
          </a:ln>
          <a:effectLst/>
        </p:spPr>
        <p:txBody>
          <a:bodyPr vert="horz" wrap="square" lIns="91436" tIns="45719" rIns="91436" bIns="45719"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7"/>
            <a:ext cx="3860800" cy="476251"/>
          </a:xfrm>
          <a:prstGeom prst="rect">
            <a:avLst/>
          </a:prstGeom>
          <a:noFill/>
          <a:ln w="9525">
            <a:noFill/>
            <a:miter lim="800000"/>
            <a:headEnd/>
            <a:tailEnd/>
          </a:ln>
          <a:effectLst/>
        </p:spPr>
        <p:txBody>
          <a:bodyPr vert="horz" wrap="square" lIns="91436" tIns="45719" rIns="91436" bIns="45719"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7"/>
            <a:ext cx="2844800" cy="476251"/>
          </a:xfrm>
          <a:prstGeom prst="rect">
            <a:avLst/>
          </a:prstGeom>
          <a:noFill/>
          <a:ln w="9525">
            <a:noFill/>
            <a:miter lim="800000"/>
            <a:headEnd/>
            <a:tailEnd/>
          </a:ln>
          <a:effectLst/>
        </p:spPr>
        <p:txBody>
          <a:bodyPr vert="horz" wrap="square" lIns="91436" tIns="45719" rIns="91436" bIns="45719"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772508075"/>
      </p:ext>
    </p:extLst>
  </p:cSld>
  <p:clrMap bg1="lt1" tx1="dk1" bg2="lt2" tx2="dk2" accent1="accent1" accent2="accent2" accent3="accent3" accent4="accent4" accent5="accent5" accent6="accent6" hlink="hlink" folHlink="folHlink"/>
  <p:sldLayoutIdLst>
    <p:sldLayoutId id="2147484388" r:id="rId1"/>
    <p:sldLayoutId id="2147484389" r:id="rId2"/>
    <p:sldLayoutId id="2147484390" r:id="rId3"/>
    <p:sldLayoutId id="2147484391" r:id="rId4"/>
    <p:sldLayoutId id="2147484392" r:id="rId5"/>
    <p:sldLayoutId id="2147484393" r:id="rId6"/>
    <p:sldLayoutId id="2147484394" r:id="rId7"/>
    <p:sldLayoutId id="2147484395" r:id="rId8"/>
    <p:sldLayoutId id="2147484396" r:id="rId9"/>
    <p:sldLayoutId id="2147484397" r:id="rId10"/>
    <p:sldLayoutId id="214748439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182" algn="ctr" rtl="0" fontAlgn="base">
        <a:spcBef>
          <a:spcPct val="0"/>
        </a:spcBef>
        <a:spcAft>
          <a:spcPct val="0"/>
        </a:spcAft>
        <a:defRPr sz="4400">
          <a:solidFill>
            <a:srgbClr val="800000"/>
          </a:solidFill>
          <a:latin typeface="Eras Bold ITC" pitchFamily="34" charset="0"/>
          <a:cs typeface="Arial" charset="0"/>
        </a:defRPr>
      </a:lvl6pPr>
      <a:lvl7pPr marL="914363" algn="ctr" rtl="0" fontAlgn="base">
        <a:spcBef>
          <a:spcPct val="0"/>
        </a:spcBef>
        <a:spcAft>
          <a:spcPct val="0"/>
        </a:spcAft>
        <a:defRPr sz="4400">
          <a:solidFill>
            <a:srgbClr val="800000"/>
          </a:solidFill>
          <a:latin typeface="Eras Bold ITC" pitchFamily="34" charset="0"/>
          <a:cs typeface="Arial" charset="0"/>
        </a:defRPr>
      </a:lvl7pPr>
      <a:lvl8pPr marL="1371545" algn="ctr" rtl="0" fontAlgn="base">
        <a:spcBef>
          <a:spcPct val="0"/>
        </a:spcBef>
        <a:spcAft>
          <a:spcPct val="0"/>
        </a:spcAft>
        <a:defRPr sz="4400">
          <a:solidFill>
            <a:srgbClr val="800000"/>
          </a:solidFill>
          <a:latin typeface="Eras Bold ITC" pitchFamily="34" charset="0"/>
          <a:cs typeface="Arial" charset="0"/>
        </a:defRPr>
      </a:lvl8pPr>
      <a:lvl9pPr marL="1828727" algn="ctr" rtl="0" fontAlgn="base">
        <a:spcBef>
          <a:spcPct val="0"/>
        </a:spcBef>
        <a:spcAft>
          <a:spcPct val="0"/>
        </a:spcAft>
        <a:defRPr sz="4400">
          <a:solidFill>
            <a:srgbClr val="800000"/>
          </a:solidFill>
          <a:latin typeface="Eras Bold ITC" pitchFamily="34" charset="0"/>
          <a:cs typeface="Arial" charset="0"/>
        </a:defRPr>
      </a:lvl9pPr>
    </p:titleStyle>
    <p:bodyStyle>
      <a:lvl1pPr marL="342886" indent="-342886"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20" indent="-285739" algn="l" rtl="0" eaLnBrk="0" fontAlgn="base" hangingPunct="0">
        <a:spcBef>
          <a:spcPct val="20000"/>
        </a:spcBef>
        <a:spcAft>
          <a:spcPct val="0"/>
        </a:spcAft>
        <a:buChar char="–"/>
        <a:defRPr sz="2800">
          <a:solidFill>
            <a:schemeClr val="tx1"/>
          </a:solidFill>
          <a:latin typeface="+mn-lt"/>
          <a:ea typeface="Arial" charset="0"/>
          <a:cs typeface="+mn-cs"/>
        </a:defRPr>
      </a:lvl2pPr>
      <a:lvl3pPr marL="1142954" indent="-228591" algn="l" rtl="0" eaLnBrk="0" fontAlgn="base" hangingPunct="0">
        <a:spcBef>
          <a:spcPct val="20000"/>
        </a:spcBef>
        <a:spcAft>
          <a:spcPct val="0"/>
        </a:spcAft>
        <a:buChar char="•"/>
        <a:defRPr sz="2400">
          <a:solidFill>
            <a:schemeClr val="tx1"/>
          </a:solidFill>
          <a:latin typeface="+mn-lt"/>
          <a:ea typeface="Arial" charset="0"/>
          <a:cs typeface="+mn-cs"/>
        </a:defRPr>
      </a:lvl3pPr>
      <a:lvl4pPr marL="1600136" indent="-228591" algn="l" rtl="0" eaLnBrk="0" fontAlgn="base" hangingPunct="0">
        <a:spcBef>
          <a:spcPct val="20000"/>
        </a:spcBef>
        <a:spcAft>
          <a:spcPct val="0"/>
        </a:spcAft>
        <a:buChar char="–"/>
        <a:defRPr sz="2100">
          <a:solidFill>
            <a:schemeClr val="tx1"/>
          </a:solidFill>
          <a:latin typeface="+mn-lt"/>
          <a:ea typeface="Arial" charset="0"/>
          <a:cs typeface="+mn-cs"/>
        </a:defRPr>
      </a:lvl4pPr>
      <a:lvl5pPr marL="2057318" indent="-228591" algn="l" rtl="0" eaLnBrk="0" fontAlgn="base" hangingPunct="0">
        <a:spcBef>
          <a:spcPct val="20000"/>
        </a:spcBef>
        <a:spcAft>
          <a:spcPct val="0"/>
        </a:spcAft>
        <a:buChar char="»"/>
        <a:defRPr sz="2100">
          <a:solidFill>
            <a:schemeClr val="tx1"/>
          </a:solidFill>
          <a:latin typeface="+mn-lt"/>
          <a:ea typeface="Arial" charset="0"/>
          <a:cs typeface="+mn-cs"/>
        </a:defRPr>
      </a:lvl5pPr>
      <a:lvl6pPr marL="2514499" indent="-228591" algn="l" rtl="0" fontAlgn="base">
        <a:spcBef>
          <a:spcPct val="20000"/>
        </a:spcBef>
        <a:spcAft>
          <a:spcPct val="0"/>
        </a:spcAft>
        <a:buChar char="»"/>
        <a:defRPr sz="2100">
          <a:solidFill>
            <a:schemeClr val="tx1"/>
          </a:solidFill>
          <a:latin typeface="+mn-lt"/>
          <a:cs typeface="+mn-cs"/>
        </a:defRPr>
      </a:lvl6pPr>
      <a:lvl7pPr marL="2971681" indent="-228591" algn="l" rtl="0" fontAlgn="base">
        <a:spcBef>
          <a:spcPct val="20000"/>
        </a:spcBef>
        <a:spcAft>
          <a:spcPct val="0"/>
        </a:spcAft>
        <a:buChar char="»"/>
        <a:defRPr sz="2100">
          <a:solidFill>
            <a:schemeClr val="tx1"/>
          </a:solidFill>
          <a:latin typeface="+mn-lt"/>
          <a:cs typeface="+mn-cs"/>
        </a:defRPr>
      </a:lvl7pPr>
      <a:lvl8pPr marL="3428863" indent="-228591" algn="l" rtl="0" fontAlgn="base">
        <a:spcBef>
          <a:spcPct val="20000"/>
        </a:spcBef>
        <a:spcAft>
          <a:spcPct val="0"/>
        </a:spcAft>
        <a:buChar char="»"/>
        <a:defRPr sz="2100">
          <a:solidFill>
            <a:schemeClr val="tx1"/>
          </a:solidFill>
          <a:latin typeface="+mn-lt"/>
          <a:cs typeface="+mn-cs"/>
        </a:defRPr>
      </a:lvl8pPr>
      <a:lvl9pPr marL="3886045" indent="-228591" algn="l" rtl="0" fontAlgn="base">
        <a:spcBef>
          <a:spcPct val="20000"/>
        </a:spcBef>
        <a:spcAft>
          <a:spcPct val="0"/>
        </a:spcAft>
        <a:buChar char="»"/>
        <a:defRPr sz="2100">
          <a:solidFill>
            <a:schemeClr val="tx1"/>
          </a:solidFill>
          <a:latin typeface="+mn-lt"/>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4/30/17</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4/30/17</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81000" y="1219200"/>
            <a:ext cx="11506200" cy="5410200"/>
          </a:xfrm>
        </p:spPr>
        <p:txBody>
          <a:bodyPr/>
          <a:lstStyle/>
          <a:p>
            <a:pPr marL="0" indent="0" algn="just">
              <a:buNone/>
            </a:pPr>
            <a:r>
              <a:rPr lang="en-US" sz="2700" i="1" dirty="0" smtClean="0">
                <a:latin typeface="Candara"/>
                <a:cs typeface="Candara"/>
              </a:rPr>
              <a:t>5 “I </a:t>
            </a:r>
            <a:r>
              <a:rPr lang="en-US" sz="2700" i="1" dirty="0">
                <a:latin typeface="Candara"/>
                <a:cs typeface="Candara"/>
              </a:rPr>
              <a:t>am the vine; you are the branches. </a:t>
            </a:r>
            <a:r>
              <a:rPr lang="en-US" sz="2700" i="1" dirty="0">
                <a:solidFill>
                  <a:srgbClr val="FF0000"/>
                </a:solidFill>
                <a:latin typeface="Candara"/>
                <a:cs typeface="Candara"/>
              </a:rPr>
              <a:t>If a man remains in me and I in him, he will bear much fruit</a:t>
            </a:r>
            <a:r>
              <a:rPr lang="en-US" sz="2700" i="1" dirty="0">
                <a:latin typeface="Candara"/>
                <a:cs typeface="Candara"/>
              </a:rPr>
              <a:t>; apart from me you can do nothing. 6 If anyone does not remain in me, he is like a branch that is thrown away and withers; such branches are picked up, thrown into the fire and burned. 7 If you remain in me and my words remain in you, ask whatever you wish, and it will be given you. 8 </a:t>
            </a:r>
            <a:r>
              <a:rPr lang="en-US" sz="2700" i="1" dirty="0">
                <a:solidFill>
                  <a:srgbClr val="FF0000"/>
                </a:solidFill>
                <a:latin typeface="Candara"/>
                <a:cs typeface="Candara"/>
              </a:rPr>
              <a:t>This is to my Father’s glory, that you bear much fruit</a:t>
            </a:r>
            <a:r>
              <a:rPr lang="en-US" sz="2700" i="1" dirty="0">
                <a:latin typeface="Candara"/>
                <a:cs typeface="Candara"/>
              </a:rPr>
              <a:t>, showing yourselves to be my disciples</a:t>
            </a:r>
            <a:r>
              <a:rPr lang="en-US" sz="2700" i="1" dirty="0" smtClean="0">
                <a:latin typeface="Candara"/>
                <a:cs typeface="Candara"/>
              </a:rPr>
              <a:t>.” </a:t>
            </a:r>
          </a:p>
          <a:p>
            <a:pPr marL="0" indent="0" algn="r">
              <a:buNone/>
            </a:pPr>
            <a:r>
              <a:rPr lang="en-US" sz="2700" i="1" dirty="0" smtClean="0">
                <a:latin typeface="Candara"/>
                <a:cs typeface="Candara"/>
              </a:rPr>
              <a:t>John </a:t>
            </a:r>
            <a:r>
              <a:rPr lang="en-US" sz="2700" i="1" dirty="0">
                <a:latin typeface="Candara"/>
                <a:cs typeface="Candara"/>
              </a:rPr>
              <a:t>15:5-8 (NIV 1984) </a:t>
            </a:r>
            <a:endParaRPr lang="en-US" sz="2700" i="1" dirty="0" smtClean="0">
              <a:latin typeface="Candara"/>
              <a:cs typeface="Candara"/>
            </a:endParaRPr>
          </a:p>
          <a:p>
            <a:pPr marL="0" indent="0">
              <a:buNone/>
            </a:pPr>
            <a:endParaRPr lang="en-US" sz="1400" b="1" dirty="0">
              <a:latin typeface="Candara"/>
              <a:ea typeface="Candara" charset="0"/>
              <a:cs typeface="Candara"/>
            </a:endParaRPr>
          </a:p>
          <a:p>
            <a:pPr marL="0" indent="0">
              <a:buNone/>
            </a:pPr>
            <a:r>
              <a:rPr lang="en-US" sz="2800" b="1" dirty="0" smtClean="0">
                <a:solidFill>
                  <a:srgbClr val="FF0000"/>
                </a:solidFill>
                <a:latin typeface="Candara"/>
                <a:ea typeface="Candara" charset="0"/>
                <a:cs typeface="Candara"/>
              </a:rPr>
              <a:t>A hard question:</a:t>
            </a:r>
          </a:p>
          <a:p>
            <a:pPr marL="0" indent="0">
              <a:buNone/>
            </a:pPr>
            <a:r>
              <a:rPr lang="en-US" sz="2800" b="1" i="1" dirty="0" smtClean="0">
                <a:latin typeface="Candara"/>
                <a:ea typeface="Candara" charset="0"/>
                <a:cs typeface="Candara"/>
              </a:rPr>
              <a:t>If we’re not bearing much fruit, could it be that we’re not abiding in Christ very well?</a:t>
            </a:r>
            <a:endParaRPr lang="en-US" sz="2800" b="1" i="1" dirty="0">
              <a:latin typeface="Candara"/>
              <a:ea typeface="Candara" charset="0"/>
              <a:cs typeface="Candara"/>
            </a:endParaRPr>
          </a:p>
        </p:txBody>
      </p:sp>
      <p:sp>
        <p:nvSpPr>
          <p:cNvPr id="5" name="TextBox 4"/>
          <p:cNvSpPr txBox="1"/>
          <p:nvPr/>
        </p:nvSpPr>
        <p:spPr>
          <a:xfrm>
            <a:off x="1524000" y="457200"/>
            <a:ext cx="9144000" cy="584775"/>
          </a:xfrm>
          <a:prstGeom prst="rect">
            <a:avLst/>
          </a:prstGeom>
          <a:noFill/>
        </p:spPr>
        <p:txBody>
          <a:bodyPr wrap="square" rtlCol="0">
            <a:spAutoFit/>
          </a:bodyPr>
          <a:lstStyle/>
          <a:p>
            <a:pPr algn="ctr"/>
            <a:r>
              <a:rPr lang="en-US" sz="3200" b="1" i="0" dirty="0" smtClean="0">
                <a:solidFill>
                  <a:srgbClr val="C00000"/>
                </a:solidFill>
                <a:latin typeface="Candara" charset="0"/>
                <a:ea typeface="Candara" charset="0"/>
                <a:cs typeface="Candara" charset="0"/>
              </a:rPr>
              <a:t>BECOMING FISHERS OF MEN/WOMEN</a:t>
            </a:r>
            <a:endParaRPr lang="en-US" sz="3200" i="0" dirty="0">
              <a:solidFill>
                <a:srgbClr val="C00000"/>
              </a:solidFill>
              <a:latin typeface="Candara" charset="0"/>
              <a:ea typeface="Candara" charset="0"/>
              <a:cs typeface="Candara" charset="0"/>
            </a:endParaRPr>
          </a:p>
        </p:txBody>
      </p:sp>
    </p:spTree>
    <p:extLst>
      <p:ext uri="{BB962C8B-B14F-4D97-AF65-F5344CB8AC3E}">
        <p14:creationId xmlns:p14="http://schemas.microsoft.com/office/powerpoint/2010/main" val="196408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81000" y="1219200"/>
            <a:ext cx="11506200" cy="5410200"/>
          </a:xfrm>
        </p:spPr>
        <p:txBody>
          <a:bodyPr/>
          <a:lstStyle/>
          <a:p>
            <a:pPr marL="0" indent="0" algn="ctr">
              <a:buNone/>
            </a:pPr>
            <a:r>
              <a:rPr lang="en-US" sz="2800" b="1" i="1" dirty="0" smtClean="0">
                <a:latin typeface="Candara"/>
                <a:cs typeface="Candara"/>
              </a:rPr>
              <a:t>“Turn around and write it down.”</a:t>
            </a:r>
            <a:endParaRPr lang="en-US" sz="2800" b="1" dirty="0">
              <a:latin typeface="Candara"/>
              <a:ea typeface="Candara" charset="0"/>
              <a:cs typeface="Candara"/>
            </a:endParaRPr>
          </a:p>
          <a:p>
            <a:pPr marL="0" indent="0" algn="just">
              <a:buNone/>
            </a:pPr>
            <a:endParaRPr lang="en-US" sz="1400" b="1" i="1" dirty="0" smtClean="0">
              <a:latin typeface="Candara"/>
              <a:ea typeface="Candara" charset="0"/>
              <a:cs typeface="Candara"/>
            </a:endParaRPr>
          </a:p>
          <a:p>
            <a:pPr marL="0" indent="0" algn="just">
              <a:buNone/>
            </a:pPr>
            <a:r>
              <a:rPr lang="en-US" sz="2800" b="1" i="1" dirty="0" smtClean="0">
                <a:latin typeface="Candara"/>
                <a:ea typeface="Candara" charset="0"/>
                <a:cs typeface="Candara"/>
              </a:rPr>
              <a:t>Turn around = </a:t>
            </a:r>
            <a:r>
              <a:rPr lang="en-US" sz="2800" i="1" dirty="0" smtClean="0">
                <a:latin typeface="Candara"/>
                <a:ea typeface="Candara" charset="0"/>
                <a:cs typeface="Candara"/>
              </a:rPr>
              <a:t>small group’s primary orientation</a:t>
            </a:r>
          </a:p>
          <a:p>
            <a:pPr marL="0" indent="0" algn="just">
              <a:buNone/>
            </a:pPr>
            <a:endParaRPr lang="en-US" sz="2800" b="1" i="1" dirty="0">
              <a:latin typeface="Candara"/>
              <a:ea typeface="Candara" charset="0"/>
              <a:cs typeface="Candara"/>
            </a:endParaRPr>
          </a:p>
          <a:p>
            <a:pPr marL="2525713" indent="-2525713" algn="just">
              <a:buNone/>
            </a:pPr>
            <a:r>
              <a:rPr lang="en-US" sz="2800" b="1" i="1" dirty="0" smtClean="0">
                <a:latin typeface="Candara"/>
                <a:ea typeface="Candara" charset="0"/>
                <a:cs typeface="Candara"/>
              </a:rPr>
              <a:t>Write it down = </a:t>
            </a:r>
            <a:r>
              <a:rPr lang="en-US" sz="2800" i="1" dirty="0" smtClean="0">
                <a:latin typeface="Candara"/>
                <a:ea typeface="Candara" charset="0"/>
                <a:cs typeface="Candara"/>
              </a:rPr>
              <a:t>write down and pray with accountability partner for three people you want to see come to Christ.</a:t>
            </a:r>
          </a:p>
        </p:txBody>
      </p:sp>
      <p:sp>
        <p:nvSpPr>
          <p:cNvPr id="5" name="TextBox 4"/>
          <p:cNvSpPr txBox="1"/>
          <p:nvPr/>
        </p:nvSpPr>
        <p:spPr>
          <a:xfrm>
            <a:off x="1524000" y="457200"/>
            <a:ext cx="9144000" cy="584775"/>
          </a:xfrm>
          <a:prstGeom prst="rect">
            <a:avLst/>
          </a:prstGeom>
          <a:noFill/>
        </p:spPr>
        <p:txBody>
          <a:bodyPr wrap="square" rtlCol="0">
            <a:spAutoFit/>
          </a:bodyPr>
          <a:lstStyle/>
          <a:p>
            <a:pPr algn="ctr"/>
            <a:r>
              <a:rPr lang="en-US" sz="3200" b="1" i="0" dirty="0" smtClean="0">
                <a:solidFill>
                  <a:srgbClr val="C00000"/>
                </a:solidFill>
                <a:latin typeface="Candara" charset="0"/>
                <a:ea typeface="Candara" charset="0"/>
                <a:cs typeface="Candara" charset="0"/>
              </a:rPr>
              <a:t>Advice From Dr. Thom Wolf</a:t>
            </a:r>
            <a:endParaRPr lang="en-US" sz="3200" i="0" dirty="0">
              <a:solidFill>
                <a:srgbClr val="C00000"/>
              </a:solidFill>
              <a:latin typeface="Candara" charset="0"/>
              <a:ea typeface="Candara" charset="0"/>
              <a:cs typeface="Candara" charset="0"/>
            </a:endParaRPr>
          </a:p>
        </p:txBody>
      </p:sp>
    </p:spTree>
    <p:extLst>
      <p:ext uri="{BB962C8B-B14F-4D97-AF65-F5344CB8AC3E}">
        <p14:creationId xmlns:p14="http://schemas.microsoft.com/office/powerpoint/2010/main" val="2017594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81000" y="1219200"/>
            <a:ext cx="11506200" cy="5410200"/>
          </a:xfrm>
        </p:spPr>
        <p:txBody>
          <a:bodyPr/>
          <a:lstStyle/>
          <a:p>
            <a:pPr marL="0" indent="0" algn="ctr">
              <a:buNone/>
            </a:pPr>
            <a:endParaRPr lang="en-US" sz="2800" b="1" dirty="0" smtClean="0">
              <a:solidFill>
                <a:srgbClr val="C00000"/>
              </a:solidFill>
              <a:latin typeface="Candara" charset="0"/>
              <a:ea typeface="Candara" charset="0"/>
              <a:cs typeface="Candara" charset="0"/>
            </a:endParaRPr>
          </a:p>
          <a:p>
            <a:pPr marL="0" indent="0" algn="ctr">
              <a:buNone/>
            </a:pPr>
            <a:r>
              <a:rPr lang="en-US" sz="2800" b="1" dirty="0" smtClean="0">
                <a:solidFill>
                  <a:srgbClr val="C00000"/>
                </a:solidFill>
                <a:latin typeface="Candara" charset="0"/>
                <a:ea typeface="Candara" charset="0"/>
                <a:cs typeface="Candara" charset="0"/>
              </a:rPr>
              <a:t>Precision Harvesting =</a:t>
            </a:r>
            <a:endParaRPr lang="en-US" sz="2800" i="1" dirty="0" smtClean="0">
              <a:latin typeface="Candara"/>
              <a:ea typeface="Candara" charset="0"/>
              <a:cs typeface="Candara"/>
            </a:endParaRPr>
          </a:p>
          <a:p>
            <a:pPr marL="0" indent="0" algn="ctr">
              <a:buNone/>
            </a:pPr>
            <a:r>
              <a:rPr lang="en-US" sz="2800" dirty="0" smtClean="0">
                <a:solidFill>
                  <a:srgbClr val="C00000"/>
                </a:solidFill>
                <a:latin typeface="Candara"/>
                <a:ea typeface="Candara" charset="0"/>
                <a:cs typeface="Candara"/>
              </a:rPr>
              <a:t>looking for and investing in those that appear to be responsive</a:t>
            </a:r>
            <a:endParaRPr lang="en-US" sz="2800" dirty="0">
              <a:solidFill>
                <a:srgbClr val="C00000"/>
              </a:solidFill>
              <a:latin typeface="Candara" charset="0"/>
              <a:ea typeface="Candara" charset="0"/>
              <a:cs typeface="Candara" charset="0"/>
            </a:endParaRPr>
          </a:p>
        </p:txBody>
      </p:sp>
      <p:sp>
        <p:nvSpPr>
          <p:cNvPr id="5" name="TextBox 4"/>
          <p:cNvSpPr txBox="1"/>
          <p:nvPr/>
        </p:nvSpPr>
        <p:spPr>
          <a:xfrm>
            <a:off x="1524000" y="457200"/>
            <a:ext cx="9144000" cy="584775"/>
          </a:xfrm>
          <a:prstGeom prst="rect">
            <a:avLst/>
          </a:prstGeom>
          <a:noFill/>
        </p:spPr>
        <p:txBody>
          <a:bodyPr wrap="square" rtlCol="0">
            <a:spAutoFit/>
          </a:bodyPr>
          <a:lstStyle/>
          <a:p>
            <a:pPr algn="ctr"/>
            <a:r>
              <a:rPr lang="en-US" sz="3200" b="1" i="0" dirty="0" smtClean="0">
                <a:solidFill>
                  <a:srgbClr val="C00000"/>
                </a:solidFill>
                <a:latin typeface="Candara" charset="0"/>
                <a:ea typeface="Candara" charset="0"/>
                <a:cs typeface="Candara" charset="0"/>
              </a:rPr>
              <a:t>Learn From Chris </a:t>
            </a:r>
            <a:r>
              <a:rPr lang="en-US" sz="3200" b="1" i="0" dirty="0" err="1" smtClean="0">
                <a:solidFill>
                  <a:srgbClr val="C00000"/>
                </a:solidFill>
                <a:latin typeface="Candara" charset="0"/>
                <a:ea typeface="Candara" charset="0"/>
                <a:cs typeface="Candara" charset="0"/>
              </a:rPr>
              <a:t>Crossan</a:t>
            </a:r>
            <a:endParaRPr lang="en-US" sz="3200" i="0" dirty="0">
              <a:solidFill>
                <a:srgbClr val="C00000"/>
              </a:solidFill>
              <a:latin typeface="Candara" charset="0"/>
              <a:ea typeface="Candara" charset="0"/>
              <a:cs typeface="Candara" charset="0"/>
            </a:endParaRPr>
          </a:p>
        </p:txBody>
      </p:sp>
    </p:spTree>
    <p:extLst>
      <p:ext uri="{BB962C8B-B14F-4D97-AF65-F5344CB8AC3E}">
        <p14:creationId xmlns:p14="http://schemas.microsoft.com/office/powerpoint/2010/main" val="1547625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p:cNvSpPr>
          <p:nvPr>
            <p:ph type="body" idx="1"/>
          </p:nvPr>
        </p:nvSpPr>
        <p:spPr>
          <a:xfrm>
            <a:off x="0" y="138023"/>
            <a:ext cx="12192000" cy="6719977"/>
          </a:xfrm>
          <a:prstGeom prst="rect">
            <a:avLst/>
          </a:prstGeom>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vert="horz" wrap="square" lIns="0" tIns="0" rIns="0" bIns="0" numCol="1" anchor="t" anchorCtr="0" compatLnSpc="1">
            <a:prstTxWarp prst="textNoShape">
              <a:avLst/>
            </a:prstTxWarp>
            <a:normAutofit fontScale="92500"/>
          </a:bodyPr>
          <a:lstStyle/>
          <a:p>
            <a:pPr marL="0" indent="0">
              <a:buNone/>
              <a:tabLst>
                <a:tab pos="222250" algn="l"/>
              </a:tabLst>
            </a:pPr>
            <a:r>
              <a:rPr lang="en-US" sz="2800" b="1" dirty="0">
                <a:latin typeface="Candara" charset="0"/>
                <a:ea typeface="Candara" charset="0"/>
                <a:cs typeface="Candara" charset="0"/>
              </a:rPr>
              <a:t>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smtClean="0">
                <a:latin typeface="Candara" charset="0"/>
                <a:ea typeface="Candara" charset="0"/>
                <a:cs typeface="Candara" charset="0"/>
              </a:rPr>
              <a:t>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smtClean="0">
                <a:latin typeface="Candara" charset="0"/>
                <a:ea typeface="Candara" charset="0"/>
                <a:cs typeface="Candara" charset="0"/>
              </a:rPr>
              <a:t>x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smtClean="0">
                <a:latin typeface="Candara" charset="0"/>
                <a:ea typeface="Candara" charset="0"/>
                <a:cs typeface="Candara" charset="0"/>
              </a:rPr>
              <a:t>x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smtClean="0">
                <a:latin typeface="Candara" charset="0"/>
                <a:ea typeface="Candara" charset="0"/>
                <a:cs typeface="Candara" charset="0"/>
              </a:rPr>
              <a:t>   x</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smtClean="0">
                <a:latin typeface="Candara" charset="0"/>
                <a:ea typeface="Candara" charset="0"/>
                <a:cs typeface="Candara" charset="0"/>
              </a:rPr>
              <a:t>x     	         x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smtClean="0">
                <a:latin typeface="Candara" charset="0"/>
                <a:ea typeface="Candara" charset="0"/>
                <a:cs typeface="Candara" charset="0"/>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smtClean="0">
                <a:latin typeface="Candara" charset="0"/>
                <a:ea typeface="Candara" charset="0"/>
                <a:cs typeface="Candara" charset="0"/>
              </a:rPr>
              <a:t>x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smtClean="0">
                <a:latin typeface="Candara" charset="0"/>
                <a:ea typeface="Candara" charset="0"/>
                <a:cs typeface="Candara" charset="0"/>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smtClean="0">
                <a:latin typeface="Candara" charset="0"/>
                <a:ea typeface="Candara" charset="0"/>
                <a:cs typeface="Candara" charset="0"/>
              </a:rPr>
              <a:t>x</a:t>
            </a:r>
            <a:r>
              <a:rPr lang="en-US" sz="2800" b="1" dirty="0">
                <a:latin typeface="Candara" charset="0"/>
                <a:ea typeface="Candara" charset="0"/>
                <a:cs typeface="Candara" charset="0"/>
              </a:rPr>
              <a:t> </a:t>
            </a:r>
            <a:r>
              <a:rPr lang="en-US" sz="2800" b="1" dirty="0" smtClean="0">
                <a:latin typeface="Candara" charset="0"/>
                <a:ea typeface="Candara" charset="0"/>
                <a:cs typeface="Candara" charset="0"/>
              </a:rPr>
              <a:t>        x</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smtClean="0">
                <a:latin typeface="Candara" charset="0"/>
                <a:ea typeface="Candara" charset="0"/>
                <a:cs typeface="Candara" charset="0"/>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smtClean="0">
                <a:latin typeface="Candara" charset="0"/>
                <a:ea typeface="Candara" charset="0"/>
                <a:cs typeface="Candara" charset="0"/>
              </a:rPr>
              <a:t>x          x</a:t>
            </a:r>
            <a:endPar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a:p>
            <a:pPr marL="0" indent="0">
              <a:buNone/>
              <a:tabLst>
                <a:tab pos="222250" algn="l"/>
              </a:tabLst>
            </a:pP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smtClean="0">
                <a:latin typeface="Candara" charset="0"/>
                <a:ea typeface="Candara" charset="0"/>
                <a:cs typeface="Candara" charset="0"/>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x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dirty="0">
                <a:solidFill>
                  <a:srgbClr val="FF0000"/>
                </a:solidFill>
                <a:latin typeface="Candara" charset="0"/>
                <a:ea typeface="Candara" charset="0"/>
                <a:cs typeface="Candara" charset="0"/>
              </a:rPr>
              <a:t>x    x</a:t>
            </a:r>
            <a:r>
              <a:rPr lang="en-US"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F0000"/>
                </a:solidFill>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smtClean="0">
                <a:latin typeface="Candara" charset="0"/>
                <a:ea typeface="Candara" charset="0"/>
                <a:cs typeface="Candara" charset="0"/>
              </a:rPr>
              <a:t>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x           </a:t>
            </a:r>
            <a:r>
              <a:rPr lang="en-US" sz="2800" b="1" dirty="0">
                <a:latin typeface="Candara" charset="0"/>
                <a:ea typeface="Candara" charset="0"/>
                <a:cs typeface="Candara" charset="0"/>
              </a:rPr>
              <a:t>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smtClean="0">
                <a:latin typeface="Candara" charset="0"/>
                <a:ea typeface="Candara" charset="0"/>
                <a:cs typeface="Candara" charset="0"/>
              </a:rPr>
              <a:t>  x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smtClean="0">
                <a:latin typeface="Candara" charset="0"/>
                <a:ea typeface="Candara" charset="0"/>
                <a:cs typeface="Candara" charset="0"/>
              </a:rPr>
              <a:t>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smtClean="0">
                <a:latin typeface="Candara" charset="0"/>
                <a:ea typeface="Candara" charset="0"/>
                <a:cs typeface="Candara" charset="0"/>
              </a:rPr>
              <a:t>x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smtClean="0">
                <a:latin typeface="Candara" charset="0"/>
                <a:ea typeface="Candara" charset="0"/>
                <a:cs typeface="Candara" charset="0"/>
              </a:rPr>
              <a:t>x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smtClean="0">
                <a:latin typeface="Candara" charset="0"/>
                <a:ea typeface="Candara" charset="0"/>
                <a:cs typeface="Candara" charset="0"/>
              </a:rPr>
              <a:t>x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smtClean="0">
                <a:latin typeface="Candara" charset="0"/>
                <a:ea typeface="Candara" charset="0"/>
                <a:cs typeface="Candara" charset="0"/>
              </a:rPr>
              <a:t>x</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smtClean="0">
                <a:latin typeface="Candara" charset="0"/>
                <a:ea typeface="Candara" charset="0"/>
                <a:cs typeface="Candara" charset="0"/>
              </a:rPr>
              <a:t>x     </a:t>
            </a:r>
            <a:r>
              <a:rPr lang="en-US" sz="2800" b="1" dirty="0">
                <a:latin typeface="Candara" charset="0"/>
                <a:ea typeface="Candara" charset="0"/>
                <a:cs typeface="Candara" charset="0"/>
              </a:rPr>
              <a:t>x </a:t>
            </a:r>
            <a:r>
              <a:rPr lang="en-US" sz="2800" b="1" dirty="0" smtClean="0">
                <a:latin typeface="Candara" charset="0"/>
                <a:ea typeface="Candara" charset="0"/>
                <a:cs typeface="Candara" charset="0"/>
              </a:rPr>
              <a:t>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smtClean="0">
                <a:latin typeface="Candara" charset="0"/>
                <a:ea typeface="Candara" charset="0"/>
                <a:cs typeface="Candara" charset="0"/>
              </a:rPr>
              <a:t>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smtClean="0">
                <a:latin typeface="Candara" charset="0"/>
                <a:ea typeface="Candara" charset="0"/>
                <a:cs typeface="Candara" charset="0"/>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smtClean="0">
                <a:latin typeface="Candara" charset="0"/>
                <a:ea typeface="Candara" charset="0"/>
                <a:cs typeface="Candara" charset="0"/>
              </a:rPr>
              <a:t>x</a:t>
            </a:r>
            <a:endPar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a:p>
            <a:pPr marL="0" indent="0">
              <a:buNone/>
              <a:tabLst>
                <a:tab pos="222250" algn="l"/>
              </a:tabLst>
            </a:pPr>
            <a:r>
              <a:rPr lang="en-US" sz="2800" b="1" dirty="0" smtClean="0">
                <a:latin typeface="Candara" charset="0"/>
                <a:ea typeface="Candara" charset="0"/>
                <a:cs typeface="Candara" charset="0"/>
              </a:rPr>
              <a:t>	x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smtClean="0">
                <a:latin typeface="Candara" charset="0"/>
                <a:ea typeface="Candara" charset="0"/>
                <a:cs typeface="Candara" charset="0"/>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smtClean="0">
                <a:latin typeface="Candara" charset="0"/>
                <a:ea typeface="Candara" charset="0"/>
                <a:cs typeface="Candara" charset="0"/>
              </a:rPr>
              <a:t>      x</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endPar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p:txBody>
      </p:sp>
    </p:spTree>
    <p:extLst>
      <p:ext uri="{BB962C8B-B14F-4D97-AF65-F5344CB8AC3E}">
        <p14:creationId xmlns:p14="http://schemas.microsoft.com/office/powerpoint/2010/main" val="971986856"/>
      </p:ext>
    </p:extLst>
  </p:cSld>
  <p:clrMapOvr>
    <a:masterClrMapping/>
  </p:clrMapOvr>
  <p:transition spd="med"/>
  <p:timing>
    <p:tnLst>
      <p:par>
        <p:cTn id="1" dur="indefinite" restart="never" fill="hold"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p:cNvSpPr>
          <p:nvPr>
            <p:ph type="body" idx="1"/>
          </p:nvPr>
        </p:nvSpPr>
        <p:spPr>
          <a:xfrm>
            <a:off x="0" y="138023"/>
            <a:ext cx="12192000" cy="6719977"/>
          </a:xfrm>
          <a:prstGeom prst="rect">
            <a:avLst/>
          </a:prstGeom>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vert="horz" wrap="square" lIns="0" tIns="0" rIns="0" bIns="0" numCol="1" anchor="t" anchorCtr="0" compatLnSpc="1">
            <a:prstTxWarp prst="textNoShape">
              <a:avLst/>
            </a:prstTxWarp>
            <a:normAutofit fontScale="92500"/>
          </a:bodyPr>
          <a:lstStyle/>
          <a:p>
            <a:pPr marL="0" indent="0">
              <a:buNone/>
              <a:tabLst>
                <a:tab pos="222250" algn="l"/>
              </a:tabLst>
            </a:pPr>
            <a:r>
              <a:rPr lang="en-US" sz="2800" b="1" dirty="0">
                <a:latin typeface="Candara" charset="0"/>
                <a:ea typeface="Candara" charset="0"/>
                <a:cs typeface="Candara" charset="0"/>
              </a:rPr>
              <a:t>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smtClean="0">
                <a:latin typeface="Candara" charset="0"/>
                <a:ea typeface="Candara" charset="0"/>
                <a:cs typeface="Candara" charset="0"/>
              </a:rPr>
              <a:t>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smtClean="0">
                <a:latin typeface="Candara" charset="0"/>
                <a:ea typeface="Candara" charset="0"/>
                <a:cs typeface="Candara" charset="0"/>
              </a:rPr>
              <a:t>x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smtClean="0">
                <a:latin typeface="Candara" charset="0"/>
                <a:ea typeface="Candara" charset="0"/>
                <a:cs typeface="Candara" charset="0"/>
              </a:rPr>
              <a:t>x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smtClean="0">
                <a:latin typeface="Candara" charset="0"/>
                <a:ea typeface="Candara" charset="0"/>
                <a:cs typeface="Candara" charset="0"/>
              </a:rPr>
              <a:t>   x</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smtClean="0">
                <a:latin typeface="Candara" charset="0"/>
                <a:ea typeface="Candara" charset="0"/>
                <a:cs typeface="Candara" charset="0"/>
              </a:rPr>
              <a:t>x     	         x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smtClean="0">
                <a:latin typeface="Candara" charset="0"/>
                <a:ea typeface="Candara" charset="0"/>
                <a:cs typeface="Candara" charset="0"/>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smtClean="0">
                <a:latin typeface="Candara" charset="0"/>
                <a:ea typeface="Candara" charset="0"/>
                <a:cs typeface="Candara" charset="0"/>
              </a:rPr>
              <a:t>x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smtClean="0">
                <a:latin typeface="Candara" charset="0"/>
                <a:ea typeface="Candara" charset="0"/>
                <a:cs typeface="Candara" charset="0"/>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smtClean="0">
                <a:latin typeface="Candara" charset="0"/>
                <a:ea typeface="Candara" charset="0"/>
                <a:cs typeface="Candara" charset="0"/>
              </a:rPr>
              <a:t>x</a:t>
            </a:r>
            <a:r>
              <a:rPr lang="en-US" sz="2800" b="1" dirty="0">
                <a:latin typeface="Candara" charset="0"/>
                <a:ea typeface="Candara" charset="0"/>
                <a:cs typeface="Candara" charset="0"/>
              </a:rPr>
              <a:t> </a:t>
            </a:r>
            <a:r>
              <a:rPr lang="en-US" sz="2800" b="1" dirty="0" smtClean="0">
                <a:latin typeface="Candara" charset="0"/>
                <a:ea typeface="Candara" charset="0"/>
                <a:cs typeface="Candara" charset="0"/>
              </a:rPr>
              <a:t>        x</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smtClean="0">
                <a:latin typeface="Candara" charset="0"/>
                <a:ea typeface="Candara" charset="0"/>
                <a:cs typeface="Candara" charset="0"/>
              </a:rPr>
              <a:t>         </a:t>
            </a:r>
            <a:r>
              <a:rPr lang="en-US" sz="2800" b="1" dirty="0">
                <a:solidFill>
                  <a:srgbClr val="00B050"/>
                </a:solidFill>
                <a:latin typeface="Candara" charset="0"/>
                <a:ea typeface="Candara" charset="0"/>
                <a:cs typeface="Candara" charset="0"/>
              </a:rPr>
              <a:t>x</a:t>
            </a:r>
            <a:r>
              <a:rPr lang="en-US" sz="2800" b="1" dirty="0">
                <a:latin typeface="Candara" charset="0"/>
                <a:ea typeface="Candara" charset="0"/>
                <a:cs typeface="Candara" charset="0"/>
              </a:rPr>
              <a:t>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smtClean="0">
                <a:latin typeface="Candara" charset="0"/>
                <a:ea typeface="Candara" charset="0"/>
                <a:cs typeface="Candara" charset="0"/>
              </a:rPr>
              <a:t>x          x</a:t>
            </a:r>
            <a:endPar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a:p>
            <a:pPr marL="0" indent="0">
              <a:buNone/>
              <a:tabLst>
                <a:tab pos="222250" algn="l"/>
              </a:tabLst>
            </a:pP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smtClean="0">
                <a:latin typeface="Candara" charset="0"/>
                <a:ea typeface="Candara" charset="0"/>
                <a:cs typeface="Candara" charset="0"/>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solidFill>
                  <a:srgbClr val="00B050"/>
                </a:solidFill>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B050"/>
                </a:solidFill>
              </a:rPr>
              <a:t>     </a:t>
            </a:r>
            <a:r>
              <a:rPr lang="en-US" sz="2800" b="1" dirty="0">
                <a:solidFill>
                  <a:srgbClr val="00B050"/>
                </a:solidFill>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B050"/>
                </a:solidFill>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x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solidFill>
                  <a:srgbClr val="00B050"/>
                </a:solidFill>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B050"/>
                </a:solidFill>
              </a:rPr>
              <a:t> </a:t>
            </a:r>
            <a:r>
              <a:rPr lang="en-US" sz="2800" b="1" dirty="0">
                <a:solidFill>
                  <a:srgbClr val="00B050"/>
                </a:solidFill>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B050"/>
                </a:solidFill>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dirty="0">
                <a:solidFill>
                  <a:srgbClr val="FF0000"/>
                </a:solidFill>
                <a:latin typeface="Candara" charset="0"/>
                <a:ea typeface="Candara" charset="0"/>
                <a:cs typeface="Candara" charset="0"/>
              </a:rPr>
              <a:t>x    x</a:t>
            </a:r>
            <a:r>
              <a:rPr lang="en-US"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F0000"/>
                </a:solidFill>
              </a:rPr>
              <a:t>     </a:t>
            </a:r>
            <a:r>
              <a:rPr lang="en-US" sz="2800" b="1" dirty="0">
                <a:solidFill>
                  <a:srgbClr val="00B050"/>
                </a:solidFill>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B050"/>
                </a:solidFill>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smtClean="0">
                <a:latin typeface="Candara" charset="0"/>
                <a:ea typeface="Candara" charset="0"/>
                <a:cs typeface="Candara" charset="0"/>
              </a:rPr>
              <a:t>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solidFill>
                  <a:srgbClr val="00B050"/>
                </a:solidFill>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B050"/>
                </a:solidFill>
              </a:rPr>
              <a:t>     </a:t>
            </a:r>
            <a:r>
              <a:rPr lang="en-US" sz="2800" b="1" dirty="0">
                <a:solidFill>
                  <a:srgbClr val="00B050"/>
                </a:solidFill>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B050"/>
                </a:solidFill>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x           </a:t>
            </a:r>
            <a:r>
              <a:rPr lang="en-US" sz="2800" b="1" dirty="0">
                <a:latin typeface="Candara" charset="0"/>
                <a:ea typeface="Candara" charset="0"/>
                <a:cs typeface="Candara" charset="0"/>
              </a:rPr>
              <a:t>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smtClean="0">
                <a:latin typeface="Candara" charset="0"/>
                <a:ea typeface="Candara" charset="0"/>
                <a:cs typeface="Candara" charset="0"/>
              </a:rPr>
              <a:t>  x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smtClean="0">
                <a:latin typeface="Candara" charset="0"/>
                <a:ea typeface="Candara" charset="0"/>
                <a:cs typeface="Candara" charset="0"/>
              </a:rPr>
              <a:t>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smtClean="0">
                <a:latin typeface="Candara" charset="0"/>
                <a:ea typeface="Candara" charset="0"/>
                <a:cs typeface="Candara" charset="0"/>
              </a:rPr>
              <a:t>x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smtClean="0">
                <a:latin typeface="Candara" charset="0"/>
                <a:ea typeface="Candara" charset="0"/>
                <a:cs typeface="Candara" charset="0"/>
              </a:rPr>
              <a:t>x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smtClean="0">
                <a:latin typeface="Candara" charset="0"/>
                <a:ea typeface="Candara" charset="0"/>
                <a:cs typeface="Candara" charset="0"/>
              </a:rPr>
              <a:t>x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smtClean="0">
                <a:latin typeface="Candara" charset="0"/>
                <a:ea typeface="Candara" charset="0"/>
                <a:cs typeface="Candara" charset="0"/>
              </a:rPr>
              <a:t>x</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smtClean="0">
                <a:latin typeface="Candara" charset="0"/>
                <a:ea typeface="Candara" charset="0"/>
                <a:cs typeface="Candara" charset="0"/>
              </a:rPr>
              <a:t>x     </a:t>
            </a:r>
            <a:r>
              <a:rPr lang="en-US" sz="2800" b="1" dirty="0">
                <a:latin typeface="Candara" charset="0"/>
                <a:ea typeface="Candara" charset="0"/>
                <a:cs typeface="Candara" charset="0"/>
              </a:rPr>
              <a:t>x </a:t>
            </a:r>
            <a:r>
              <a:rPr lang="en-US" sz="2800" b="1" dirty="0" smtClean="0">
                <a:latin typeface="Candara" charset="0"/>
                <a:ea typeface="Candara" charset="0"/>
                <a:cs typeface="Candara" charset="0"/>
              </a:rPr>
              <a:t>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smtClean="0">
                <a:latin typeface="Candara" charset="0"/>
                <a:ea typeface="Candara" charset="0"/>
                <a:cs typeface="Candara" charset="0"/>
              </a:rPr>
              <a:t>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smtClean="0">
                <a:latin typeface="Candara" charset="0"/>
                <a:ea typeface="Candara" charset="0"/>
                <a:cs typeface="Candara" charset="0"/>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smtClean="0">
                <a:latin typeface="Candara" charset="0"/>
                <a:ea typeface="Candara" charset="0"/>
                <a:cs typeface="Candara" charset="0"/>
              </a:rPr>
              <a:t>x</a:t>
            </a:r>
            <a:endPar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a:p>
            <a:pPr marL="0" indent="0">
              <a:buNone/>
              <a:tabLst>
                <a:tab pos="222250" algn="l"/>
              </a:tabLst>
            </a:pPr>
            <a:r>
              <a:rPr lang="en-US" sz="2800" b="1" dirty="0" smtClean="0">
                <a:latin typeface="Candara" charset="0"/>
                <a:ea typeface="Candara" charset="0"/>
                <a:cs typeface="Candara" charset="0"/>
              </a:rPr>
              <a:t>	x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smtClean="0">
                <a:latin typeface="Candara" charset="0"/>
                <a:ea typeface="Candara" charset="0"/>
                <a:cs typeface="Candara" charset="0"/>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smtClean="0">
                <a:latin typeface="Candara" charset="0"/>
                <a:ea typeface="Candara" charset="0"/>
                <a:cs typeface="Candara" charset="0"/>
              </a:rPr>
              <a:t>      x</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endPar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p:txBody>
      </p:sp>
    </p:spTree>
    <p:extLst>
      <p:ext uri="{BB962C8B-B14F-4D97-AF65-F5344CB8AC3E}">
        <p14:creationId xmlns:p14="http://schemas.microsoft.com/office/powerpoint/2010/main" val="305952497"/>
      </p:ext>
    </p:extLst>
  </p:cSld>
  <p:clrMapOvr>
    <a:masterClrMapping/>
  </p:clrMapOvr>
  <p:transition spd="med"/>
  <p:timing>
    <p:tnLst>
      <p:par>
        <p:cTn id="1" dur="indefinite" restart="never" fill="hold"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p:cNvSpPr>
          <p:nvPr>
            <p:ph type="body" idx="1"/>
          </p:nvPr>
        </p:nvSpPr>
        <p:spPr>
          <a:xfrm>
            <a:off x="0" y="138023"/>
            <a:ext cx="12192000" cy="6719977"/>
          </a:xfrm>
          <a:prstGeom prst="rect">
            <a:avLst/>
          </a:prstGeom>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vert="horz" wrap="square" lIns="0" tIns="0" rIns="0" bIns="0" numCol="1" anchor="t" anchorCtr="0" compatLnSpc="1">
            <a:prstTxWarp prst="textNoShape">
              <a:avLst/>
            </a:prstTxWarp>
            <a:normAutofit fontScale="92500"/>
          </a:bodyPr>
          <a:lstStyle/>
          <a:p>
            <a:pPr marL="0" indent="0">
              <a:buNone/>
              <a:tabLst>
                <a:tab pos="222250" algn="l"/>
              </a:tabLst>
            </a:pPr>
            <a:r>
              <a:rPr lang="en-US" sz="2800" b="1" dirty="0">
                <a:latin typeface="Candara" charset="0"/>
                <a:ea typeface="Candara" charset="0"/>
                <a:cs typeface="Candara" charset="0"/>
              </a:rPr>
              <a:t>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solidFill>
                  <a:srgbClr val="FFC000"/>
                </a:solidFill>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FC000"/>
                </a:solidFill>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smtClean="0">
                <a:latin typeface="Candara" charset="0"/>
                <a:ea typeface="Candara" charset="0"/>
                <a:cs typeface="Candara" charset="0"/>
              </a:rPr>
              <a:t>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FC000"/>
                </a:solidFill>
              </a:rPr>
              <a:t>  </a:t>
            </a:r>
            <a:r>
              <a:rPr lang="en-US" sz="2800" b="1" dirty="0" smtClean="0">
                <a:solidFill>
                  <a:srgbClr val="FFC000"/>
                </a:solidFill>
                <a:latin typeface="Candara" charset="0"/>
                <a:ea typeface="Candara" charset="0"/>
                <a:cs typeface="Candara" charset="0"/>
              </a:rPr>
              <a:t>x     </a:t>
            </a:r>
            <a:r>
              <a:rPr lang="en-US" sz="2800" b="1" dirty="0">
                <a:solidFill>
                  <a:srgbClr val="FFC000"/>
                </a:solidFill>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FC000"/>
                </a:solidFill>
              </a:rPr>
              <a:t>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solidFill>
                  <a:srgbClr val="FFC000"/>
                </a:solidFill>
                <a:latin typeface="Candara" charset="0"/>
                <a:ea typeface="Candara" charset="0"/>
                <a:cs typeface="Candara" charset="0"/>
              </a:rPr>
              <a:t>x</a:t>
            </a:r>
            <a:r>
              <a:rPr lang="en-US" sz="2800" b="1" dirty="0">
                <a:latin typeface="Candara" charset="0"/>
                <a:ea typeface="Candara" charset="0"/>
                <a:cs typeface="Candara" charset="0"/>
              </a:rPr>
              <a:t>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FC000"/>
                </a:solidFill>
              </a:rPr>
              <a:t> </a:t>
            </a:r>
            <a:r>
              <a:rPr lang="en-US" sz="2800" b="1" dirty="0">
                <a:solidFill>
                  <a:srgbClr val="FFC000"/>
                </a:solidFill>
                <a:latin typeface="Candara" charset="0"/>
                <a:ea typeface="Candara" charset="0"/>
                <a:cs typeface="Candara" charset="0"/>
              </a:rPr>
              <a:t>x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smtClean="0">
                <a:latin typeface="Candara" charset="0"/>
                <a:ea typeface="Candara" charset="0"/>
                <a:cs typeface="Candara" charset="0"/>
              </a:rPr>
              <a:t>x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solidFill>
                  <a:srgbClr val="FFC000"/>
                </a:solidFill>
                <a:latin typeface="Candara" charset="0"/>
                <a:ea typeface="Candara" charset="0"/>
                <a:cs typeface="Candara" charset="0"/>
              </a:rPr>
              <a:t>x</a:t>
            </a:r>
            <a:r>
              <a:rPr lang="en-US" sz="2800" b="1" dirty="0">
                <a:latin typeface="Candara" charset="0"/>
                <a:ea typeface="Candara" charset="0"/>
                <a:cs typeface="Candara" charset="0"/>
              </a:rPr>
              <a:t>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solidFill>
                  <a:srgbClr val="FFC000"/>
                </a:solidFill>
                <a:latin typeface="Candara" charset="0"/>
                <a:ea typeface="Candara" charset="0"/>
                <a:cs typeface="Candara" charset="0"/>
              </a:rPr>
              <a:t>x</a:t>
            </a:r>
            <a:r>
              <a:rPr lang="en-US" sz="2800" b="1" dirty="0">
                <a:latin typeface="Candara" charset="0"/>
                <a:ea typeface="Candara" charset="0"/>
                <a:cs typeface="Candara" charset="0"/>
              </a:rPr>
              <a:t>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smtClean="0">
                <a:latin typeface="Candara" charset="0"/>
                <a:ea typeface="Candara" charset="0"/>
                <a:cs typeface="Candara" charset="0"/>
              </a:rPr>
              <a:t>   x</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smtClean="0">
                <a:latin typeface="Candara" charset="0"/>
                <a:ea typeface="Candara" charset="0"/>
                <a:cs typeface="Candara" charset="0"/>
              </a:rPr>
              <a:t>x     	         x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smtClean="0">
                <a:latin typeface="Candara" charset="0"/>
                <a:ea typeface="Candara" charset="0"/>
                <a:cs typeface="Candara" charset="0"/>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smtClean="0">
                <a:latin typeface="Candara" charset="0"/>
                <a:ea typeface="Candara" charset="0"/>
                <a:cs typeface="Candara" charset="0"/>
              </a:rPr>
              <a:t>x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smtClean="0">
                <a:latin typeface="Candara" charset="0"/>
                <a:ea typeface="Candara" charset="0"/>
                <a:cs typeface="Candara" charset="0"/>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smtClean="0">
                <a:latin typeface="Candara" charset="0"/>
                <a:ea typeface="Candara" charset="0"/>
                <a:cs typeface="Candara" charset="0"/>
              </a:rPr>
              <a:t>x</a:t>
            </a:r>
            <a:r>
              <a:rPr lang="en-US" sz="2800" b="1" dirty="0">
                <a:latin typeface="Candara" charset="0"/>
                <a:ea typeface="Candara" charset="0"/>
                <a:cs typeface="Candara" charset="0"/>
              </a:rPr>
              <a:t> </a:t>
            </a:r>
            <a:r>
              <a:rPr lang="en-US" sz="2800" b="1" dirty="0" smtClean="0">
                <a:latin typeface="Candara" charset="0"/>
                <a:ea typeface="Candara" charset="0"/>
                <a:cs typeface="Candara" charset="0"/>
              </a:rPr>
              <a:t>        x</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solidFill>
                  <a:schemeClr val="bg1"/>
                </a:solidFill>
                <a:latin typeface="Candara" charset="0"/>
                <a:ea typeface="Candara" charset="0"/>
                <a:cs typeface="Candara" charset="0"/>
              </a:rPr>
              <a:t>x  </a:t>
            </a:r>
            <a:r>
              <a:rPr lang="en-US" sz="2800" b="1" dirty="0" smtClean="0">
                <a:solidFill>
                  <a:schemeClr val="bg1"/>
                </a:solidFill>
                <a:latin typeface="Candara" charset="0"/>
                <a:ea typeface="Candara" charset="0"/>
                <a:cs typeface="Candara" charset="0"/>
              </a:rPr>
              <a:t>         </a:t>
            </a:r>
            <a:r>
              <a:rPr lang="en-US" sz="2800" b="1" dirty="0">
                <a:solidFill>
                  <a:schemeClr val="bg1"/>
                </a:solidFill>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rPr>
              <a:t>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rPr>
              <a:t>       </a:t>
            </a:r>
            <a:r>
              <a:rPr lang="en-US" sz="2800" b="1" dirty="0" smtClean="0">
                <a:solidFill>
                  <a:schemeClr val="bg1"/>
                </a:solidFill>
                <a:latin typeface="Candara" charset="0"/>
                <a:ea typeface="Candara" charset="0"/>
                <a:cs typeface="Candara" charset="0"/>
              </a:rPr>
              <a:t>x          x</a:t>
            </a:r>
            <a:endPar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ndParaRPr>
          </a:p>
          <a:p>
            <a:pPr marL="0" indent="0">
              <a:buNone/>
              <a:tabLst>
                <a:tab pos="222250" algn="l"/>
              </a:tabLst>
            </a:pP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rPr>
              <a:t> </a:t>
            </a:r>
            <a:r>
              <a:rPr lang="en-US" sz="2800" b="1" dirty="0">
                <a:solidFill>
                  <a:schemeClr val="bg1"/>
                </a:solidFill>
                <a:latin typeface="Candara" charset="0"/>
                <a:ea typeface="Candara" charset="0"/>
                <a:cs typeface="Candara" charset="0"/>
              </a:rPr>
              <a:t>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rPr>
              <a:t>     </a:t>
            </a:r>
            <a:r>
              <a:rPr lang="en-US" sz="2800" b="1" dirty="0">
                <a:solidFill>
                  <a:srgbClr val="FFC000"/>
                </a:solidFill>
                <a:latin typeface="Candara" charset="0"/>
                <a:ea typeface="Candara" charset="0"/>
                <a:cs typeface="Candara" charset="0"/>
              </a:rPr>
              <a:t>x    </a:t>
            </a:r>
            <a:r>
              <a:rPr lang="en-US" sz="2800" b="1" dirty="0" smtClean="0">
                <a:solidFill>
                  <a:srgbClr val="FFC000"/>
                </a:solidFill>
                <a:latin typeface="Candara" charset="0"/>
                <a:ea typeface="Candara" charset="0"/>
                <a:cs typeface="Candara" charset="0"/>
              </a:rPr>
              <a:t>  </a:t>
            </a:r>
            <a:r>
              <a:rPr lang="en-US" sz="2800" b="1" dirty="0">
                <a:solidFill>
                  <a:srgbClr val="FFC000"/>
                </a:solidFill>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FC000"/>
                </a:solidFill>
              </a:rPr>
              <a:t> </a:t>
            </a:r>
            <a:r>
              <a:rPr lang="en-US" sz="2800" b="1" dirty="0">
                <a:solidFill>
                  <a:schemeClr val="bg1"/>
                </a:solidFill>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rPr>
              <a:t>      </a:t>
            </a:r>
            <a:r>
              <a:rPr lang="en-US" sz="2800" b="1" dirty="0">
                <a:solidFill>
                  <a:schemeClr val="bg1"/>
                </a:solidFill>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rPr>
              <a:t> </a:t>
            </a:r>
            <a:r>
              <a:rPr lang="en-US" sz="2800" b="1" dirty="0">
                <a:solidFill>
                  <a:schemeClr val="bg1"/>
                </a:solidFill>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rPr>
              <a:t>     </a:t>
            </a:r>
            <a:r>
              <a:rPr lang="en-US" sz="2800" b="1" dirty="0">
                <a:solidFill>
                  <a:schemeClr val="bg1"/>
                </a:solidFill>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rPr>
              <a:t> </a:t>
            </a:r>
            <a:r>
              <a:rPr lang="en-US" sz="2800" b="1" dirty="0">
                <a:solidFill>
                  <a:schemeClr val="bg1"/>
                </a:solidFill>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rPr>
              <a:t>     </a:t>
            </a:r>
            <a:r>
              <a:rPr lang="en-US" sz="2800" b="1" dirty="0">
                <a:solidFill>
                  <a:schemeClr val="bg1"/>
                </a:solidFill>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FC000"/>
                </a:solidFill>
              </a:rPr>
              <a:t> </a:t>
            </a:r>
            <a:r>
              <a:rPr lang="en-US" sz="2800" b="1" dirty="0">
                <a:solidFill>
                  <a:srgbClr val="FFC000"/>
                </a:solidFill>
                <a:latin typeface="Candara" charset="0"/>
                <a:ea typeface="Candara" charset="0"/>
                <a:cs typeface="Candara" charset="0"/>
              </a:rPr>
              <a:t>x    </a:t>
            </a:r>
            <a:r>
              <a:rPr lang="en-US" sz="2800" b="1" dirty="0">
                <a:solidFill>
                  <a:schemeClr val="bg1"/>
                </a:solidFill>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rPr>
              <a:t>     </a:t>
            </a:r>
            <a:r>
              <a:rPr lang="en-US" sz="2800" b="1" dirty="0">
                <a:solidFill>
                  <a:schemeClr val="bg1"/>
                </a:solidFill>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x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solidFill>
                  <a:srgbClr val="FFC000"/>
                </a:solidFill>
                <a:latin typeface="Candara" charset="0"/>
                <a:ea typeface="Candara" charset="0"/>
                <a:cs typeface="Candara" charset="0"/>
              </a:rPr>
              <a:t>x</a:t>
            </a:r>
            <a:r>
              <a:rPr lang="en-US" sz="2800" b="1" dirty="0">
                <a:latin typeface="Candara" charset="0"/>
                <a:ea typeface="Candara" charset="0"/>
                <a:cs typeface="Candara" charset="0"/>
              </a:rPr>
              <a:t>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solidFill>
                  <a:schemeClr val="bg1"/>
                </a:solidFill>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rPr>
              <a:t> </a:t>
            </a:r>
            <a:r>
              <a:rPr lang="en-US" sz="2800" b="1" dirty="0">
                <a:solidFill>
                  <a:schemeClr val="bg1"/>
                </a:solidFill>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solidFill>
                  <a:srgbClr val="FFC000"/>
                </a:solidFill>
                <a:latin typeface="Candara" charset="0"/>
                <a:ea typeface="Candara" charset="0"/>
                <a:cs typeface="Candara" charset="0"/>
              </a:rPr>
              <a:t>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FC000"/>
                </a:solidFill>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dirty="0">
                <a:solidFill>
                  <a:srgbClr val="FF0000"/>
                </a:solidFill>
                <a:latin typeface="Candara" charset="0"/>
                <a:ea typeface="Candara" charset="0"/>
                <a:cs typeface="Candara" charset="0"/>
              </a:rPr>
              <a:t>x    x</a:t>
            </a:r>
            <a:r>
              <a:rPr lang="en-US"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F0000"/>
                </a:solidFill>
              </a:rPr>
              <a:t>     </a:t>
            </a:r>
            <a:r>
              <a:rPr lang="en-US" sz="2800" b="1" dirty="0">
                <a:solidFill>
                  <a:schemeClr val="bg1"/>
                </a:solidFill>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solidFill>
                  <a:srgbClr val="FFC000"/>
                </a:solidFill>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smtClean="0">
                <a:latin typeface="Candara" charset="0"/>
                <a:ea typeface="Candara" charset="0"/>
                <a:cs typeface="Candara" charset="0"/>
              </a:rPr>
              <a:t>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solidFill>
                  <a:schemeClr val="bg1"/>
                </a:solidFill>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rPr>
              <a:t>     </a:t>
            </a:r>
            <a:r>
              <a:rPr lang="en-US" sz="2800" b="1" dirty="0">
                <a:solidFill>
                  <a:schemeClr val="bg1"/>
                </a:solidFill>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rPr>
              <a:t> </a:t>
            </a:r>
            <a:r>
              <a:rPr lang="en-US" sz="2800" b="1" dirty="0">
                <a:solidFill>
                  <a:srgbClr val="FFC000"/>
                </a:solidFill>
                <a:latin typeface="Candara" charset="0"/>
                <a:ea typeface="Candara" charset="0"/>
                <a:cs typeface="Candara" charset="0"/>
              </a:rPr>
              <a:t>x</a:t>
            </a:r>
            <a:r>
              <a:rPr lang="en-US" sz="2800" b="1" dirty="0">
                <a:latin typeface="Candara" charset="0"/>
                <a:ea typeface="Candara" charset="0"/>
                <a:cs typeface="Candara" charset="0"/>
              </a:rPr>
              <a:t>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solidFill>
                  <a:srgbClr val="FFC000"/>
                </a:solidFill>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FC000"/>
                </a:solidFill>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solidFill>
                  <a:srgbClr val="FFC000"/>
                </a:solidFill>
                <a:latin typeface="Candara" charset="0"/>
                <a:ea typeface="Candara" charset="0"/>
                <a:cs typeface="Candara" charset="0"/>
              </a:rPr>
              <a:t>x</a:t>
            </a:r>
            <a:r>
              <a:rPr lang="en-US" sz="2800" b="1" dirty="0">
                <a:latin typeface="Candara" charset="0"/>
                <a:ea typeface="Candara" charset="0"/>
                <a:cs typeface="Candara" charset="0"/>
              </a:rPr>
              <a:t>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x           </a:t>
            </a:r>
            <a:r>
              <a:rPr lang="en-US" sz="2800" b="1" dirty="0">
                <a:latin typeface="Candara" charset="0"/>
                <a:ea typeface="Candara" charset="0"/>
                <a:cs typeface="Candara" charset="0"/>
              </a:rPr>
              <a:t>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smtClean="0">
                <a:latin typeface="Candara" charset="0"/>
                <a:ea typeface="Candara" charset="0"/>
                <a:cs typeface="Candara" charset="0"/>
              </a:rPr>
              <a:t>  x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solidFill>
                  <a:srgbClr val="FFC000"/>
                </a:solidFill>
                <a:latin typeface="Candara" charset="0"/>
                <a:ea typeface="Candara" charset="0"/>
                <a:cs typeface="Candara" charset="0"/>
              </a:rPr>
              <a:t>x     x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solidFill>
                  <a:srgbClr val="FFC000"/>
                </a:solidFill>
                <a:latin typeface="Candara" charset="0"/>
                <a:ea typeface="Candara" charset="0"/>
                <a:cs typeface="Candara" charset="0"/>
              </a:rPr>
              <a:t>x</a:t>
            </a:r>
            <a:r>
              <a:rPr lang="en-US" sz="2800" b="1" dirty="0">
                <a:latin typeface="Candara" charset="0"/>
                <a:ea typeface="Candara" charset="0"/>
                <a:cs typeface="Candara" charset="0"/>
              </a:rPr>
              <a:t>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smtClean="0">
                <a:solidFill>
                  <a:srgbClr val="FFC000"/>
                </a:solidFill>
                <a:latin typeface="Candara" charset="0"/>
                <a:ea typeface="Candara" charset="0"/>
                <a:cs typeface="Candara" charset="0"/>
              </a:rPr>
              <a:t> </a:t>
            </a:r>
            <a:r>
              <a:rPr lang="en-US" sz="2800" b="1" dirty="0">
                <a:solidFill>
                  <a:srgbClr val="FFC000"/>
                </a:solidFill>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FC000"/>
                </a:solidFill>
              </a:rPr>
              <a:t>     </a:t>
            </a:r>
            <a:r>
              <a:rPr lang="en-US" sz="2800" b="1" dirty="0">
                <a:solidFill>
                  <a:srgbClr val="FFC000"/>
                </a:solidFill>
                <a:latin typeface="Candara" charset="0"/>
                <a:ea typeface="Candara" charset="0"/>
                <a:cs typeface="Candara" charset="0"/>
              </a:rPr>
              <a:t>x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solidFill>
                  <a:srgbClr val="FFC000"/>
                </a:solidFill>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FC000"/>
                </a:solidFill>
              </a:rPr>
              <a:t> </a:t>
            </a:r>
            <a:r>
              <a:rPr lang="en-US" sz="2800" b="1" dirty="0">
                <a:solidFill>
                  <a:srgbClr val="FFC000"/>
                </a:solidFill>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FC000"/>
                </a:solidFill>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solidFill>
                  <a:srgbClr val="FFC000"/>
                </a:solidFill>
                <a:latin typeface="Candara" charset="0"/>
                <a:ea typeface="Candara" charset="0"/>
                <a:cs typeface="Candara" charset="0"/>
              </a:rPr>
              <a:t>x</a:t>
            </a:r>
            <a:r>
              <a:rPr lang="en-US" sz="2800" b="1" dirty="0">
                <a:latin typeface="Candara" charset="0"/>
                <a:ea typeface="Candara" charset="0"/>
                <a:cs typeface="Candara" charset="0"/>
              </a:rPr>
              <a:t>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smtClean="0">
                <a:latin typeface="Candara" charset="0"/>
                <a:ea typeface="Candara" charset="0"/>
                <a:cs typeface="Candara" charset="0"/>
              </a:rPr>
              <a:t>x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smtClean="0">
                <a:latin typeface="Candara" charset="0"/>
                <a:ea typeface="Candara" charset="0"/>
                <a:cs typeface="Candara" charset="0"/>
              </a:rPr>
              <a:t>x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solidFill>
                  <a:srgbClr val="FFC000"/>
                </a:solidFill>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FC000"/>
                </a:solidFill>
              </a:rPr>
              <a:t> </a:t>
            </a:r>
            <a:r>
              <a:rPr lang="en-US" sz="2800" b="1" dirty="0">
                <a:solidFill>
                  <a:srgbClr val="FFC000"/>
                </a:solidFill>
                <a:latin typeface="Candara" charset="0"/>
                <a:ea typeface="Candara" charset="0"/>
                <a:cs typeface="Candara" charset="0"/>
              </a:rPr>
              <a:t>x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FC000"/>
                </a:solidFill>
              </a:rPr>
              <a:t>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FC000"/>
                </a:solidFill>
              </a:rPr>
              <a:t>	</a:t>
            </a:r>
            <a:r>
              <a:rPr lang="en-US" sz="2800" b="1" dirty="0" smtClean="0">
                <a:solidFill>
                  <a:srgbClr val="FFC000"/>
                </a:solidFill>
                <a:latin typeface="Candara" charset="0"/>
                <a:ea typeface="Candara" charset="0"/>
                <a:cs typeface="Candara" charset="0"/>
              </a:rPr>
              <a:t>x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FC000"/>
                </a:solidFill>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solidFill>
                  <a:srgbClr val="FFC000"/>
                </a:solidFill>
                <a:latin typeface="Candara" charset="0"/>
                <a:ea typeface="Candara" charset="0"/>
                <a:cs typeface="Candara" charset="0"/>
              </a:rPr>
              <a:t>x</a:t>
            </a:r>
            <a:r>
              <a:rPr lang="en-US" sz="2800" b="1" dirty="0">
                <a:latin typeface="Candara" charset="0"/>
                <a:ea typeface="Candara" charset="0"/>
                <a:cs typeface="Candara" charset="0"/>
              </a:rPr>
              <a:t>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smtClean="0">
                <a:latin typeface="Candara" charset="0"/>
                <a:ea typeface="Candara" charset="0"/>
                <a:cs typeface="Candara" charset="0"/>
              </a:rPr>
              <a:t>x</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smtClean="0">
                <a:latin typeface="Candara" charset="0"/>
                <a:ea typeface="Candara" charset="0"/>
                <a:cs typeface="Candara" charset="0"/>
              </a:rPr>
              <a:t>x     </a:t>
            </a:r>
            <a:r>
              <a:rPr lang="en-US" sz="2800" b="1" dirty="0">
                <a:latin typeface="Candara" charset="0"/>
                <a:ea typeface="Candara" charset="0"/>
                <a:cs typeface="Candara" charset="0"/>
              </a:rPr>
              <a:t>x </a:t>
            </a:r>
            <a:r>
              <a:rPr lang="en-US" sz="2800" b="1" dirty="0" smtClean="0">
                <a:latin typeface="Candara" charset="0"/>
                <a:ea typeface="Candara" charset="0"/>
                <a:cs typeface="Candara" charset="0"/>
              </a:rPr>
              <a:t>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smtClean="0">
                <a:latin typeface="Candara" charset="0"/>
                <a:ea typeface="Candara" charset="0"/>
                <a:cs typeface="Candara" charset="0"/>
              </a:rPr>
              <a:t>            </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smtClean="0">
                <a:latin typeface="Candara" charset="0"/>
                <a:ea typeface="Candara" charset="0"/>
                <a:cs typeface="Candara" charset="0"/>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smtClean="0">
                <a:latin typeface="Candara" charset="0"/>
                <a:ea typeface="Candara" charset="0"/>
                <a:cs typeface="Candara" charset="0"/>
              </a:rPr>
              <a:t>x</a:t>
            </a:r>
            <a:endPar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a:p>
            <a:pPr marL="0" indent="0">
              <a:buNone/>
              <a:tabLst>
                <a:tab pos="222250" algn="l"/>
              </a:tabLst>
            </a:pPr>
            <a:r>
              <a:rPr lang="en-US" sz="2800" b="1" dirty="0" smtClean="0">
                <a:latin typeface="Candara" charset="0"/>
                <a:ea typeface="Candara" charset="0"/>
                <a:cs typeface="Candara" charset="0"/>
              </a:rPr>
              <a:t>	x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smtClean="0">
                <a:latin typeface="Candara" charset="0"/>
                <a:ea typeface="Candara" charset="0"/>
                <a:cs typeface="Candara" charset="0"/>
              </a:rPr>
              <a:t>  </a:t>
            </a:r>
            <a:r>
              <a:rPr lang="en-US" sz="2800" b="1" dirty="0">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a:t>
            </a:r>
            <a:r>
              <a:rPr lang="en-US" sz="2800" b="1" dirty="0" smtClean="0">
                <a:latin typeface="Candara" charset="0"/>
                <a:ea typeface="Candara" charset="0"/>
                <a:cs typeface="Candara" charset="0"/>
              </a:rPr>
              <a:t>      x</a:t>
            </a:r>
            <a:r>
              <a:rPr lang="en-US" sz="2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en-US" sz="2800" b="1" dirty="0">
                <a:latin typeface="Candara" charset="0"/>
                <a:ea typeface="Candara" charset="0"/>
                <a:cs typeface="Candara" charset="0"/>
              </a:rPr>
              <a:t>x     x   x     </a:t>
            </a:r>
            <a:r>
              <a:rPr lang="en-US" sz="2800" b="1" dirty="0">
                <a:solidFill>
                  <a:srgbClr val="FFC000"/>
                </a:solidFill>
                <a:latin typeface="Candara" charset="0"/>
                <a:ea typeface="Candara" charset="0"/>
                <a:cs typeface="Candara" charset="0"/>
              </a:rPr>
              <a:t>x   </a:t>
            </a:r>
            <a:r>
              <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FC000"/>
                </a:solidFill>
              </a:rPr>
              <a:t> </a:t>
            </a:r>
            <a:r>
              <a:rPr lang="en-US" sz="2800" b="1" dirty="0">
                <a:solidFill>
                  <a:srgbClr val="FFC000"/>
                </a:solidFill>
                <a:latin typeface="Candara" charset="0"/>
                <a:ea typeface="Candara" charset="0"/>
                <a:cs typeface="Candara" charset="0"/>
              </a:rPr>
              <a:t>x</a:t>
            </a:r>
            <a:endParaRPr 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FC000"/>
              </a:solidFill>
            </a:endParaRPr>
          </a:p>
        </p:txBody>
      </p:sp>
    </p:spTree>
    <p:extLst>
      <p:ext uri="{BB962C8B-B14F-4D97-AF65-F5344CB8AC3E}">
        <p14:creationId xmlns:p14="http://schemas.microsoft.com/office/powerpoint/2010/main" val="1572513595"/>
      </p:ext>
    </p:extLst>
  </p:cSld>
  <p:clrMapOvr>
    <a:masterClrMapping/>
  </p:clrMapOvr>
  <p:transition spd="med"/>
  <p:timing>
    <p:tnLst>
      <p:par>
        <p:cTn id="1" dur="indefinite" restart="never" fill="hold"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81000" y="1219200"/>
            <a:ext cx="11506200" cy="5410200"/>
          </a:xfrm>
        </p:spPr>
        <p:txBody>
          <a:bodyPr/>
          <a:lstStyle/>
          <a:p>
            <a:pPr marL="0" indent="0" algn="ctr">
              <a:buNone/>
            </a:pPr>
            <a:endParaRPr lang="en-US" sz="2800" b="1" dirty="0" smtClean="0">
              <a:solidFill>
                <a:srgbClr val="C00000"/>
              </a:solidFill>
              <a:latin typeface="Candara" charset="0"/>
              <a:ea typeface="Candara" charset="0"/>
              <a:cs typeface="Candara" charset="0"/>
            </a:endParaRPr>
          </a:p>
          <a:p>
            <a:pPr marL="0" indent="0" algn="ctr">
              <a:buNone/>
            </a:pPr>
            <a:r>
              <a:rPr lang="en-US" sz="2800" b="1" dirty="0" smtClean="0">
                <a:solidFill>
                  <a:srgbClr val="C00000"/>
                </a:solidFill>
                <a:latin typeface="Candara" charset="0"/>
                <a:ea typeface="Candara" charset="0"/>
                <a:cs typeface="Candara" charset="0"/>
              </a:rPr>
              <a:t>Precision Harvesting =</a:t>
            </a:r>
            <a:endParaRPr lang="en-US" sz="2800" i="1" dirty="0" smtClean="0">
              <a:latin typeface="Candara"/>
              <a:ea typeface="Candara" charset="0"/>
              <a:cs typeface="Candara"/>
            </a:endParaRPr>
          </a:p>
          <a:p>
            <a:pPr marL="0" indent="0" algn="ctr">
              <a:buNone/>
            </a:pPr>
            <a:r>
              <a:rPr lang="en-US" sz="2800" dirty="0" smtClean="0">
                <a:solidFill>
                  <a:srgbClr val="C00000"/>
                </a:solidFill>
                <a:latin typeface="Candara"/>
                <a:ea typeface="Candara" charset="0"/>
                <a:cs typeface="Candara"/>
              </a:rPr>
              <a:t>looking for and investing in those that appear to be responsive</a:t>
            </a:r>
            <a:endParaRPr lang="en-US" sz="2800" dirty="0">
              <a:solidFill>
                <a:srgbClr val="C00000"/>
              </a:solidFill>
              <a:latin typeface="Candara" charset="0"/>
              <a:ea typeface="Candara" charset="0"/>
              <a:cs typeface="Candara" charset="0"/>
            </a:endParaRPr>
          </a:p>
        </p:txBody>
      </p:sp>
      <p:sp>
        <p:nvSpPr>
          <p:cNvPr id="5" name="TextBox 4"/>
          <p:cNvSpPr txBox="1"/>
          <p:nvPr/>
        </p:nvSpPr>
        <p:spPr>
          <a:xfrm>
            <a:off x="1524000" y="457200"/>
            <a:ext cx="9144000" cy="584775"/>
          </a:xfrm>
          <a:prstGeom prst="rect">
            <a:avLst/>
          </a:prstGeom>
          <a:noFill/>
        </p:spPr>
        <p:txBody>
          <a:bodyPr wrap="square" rtlCol="0">
            <a:spAutoFit/>
          </a:bodyPr>
          <a:lstStyle/>
          <a:p>
            <a:pPr algn="ctr"/>
            <a:r>
              <a:rPr lang="en-US" sz="3200" b="1" i="0" dirty="0" smtClean="0">
                <a:solidFill>
                  <a:srgbClr val="C00000"/>
                </a:solidFill>
                <a:latin typeface="Candara" charset="0"/>
                <a:ea typeface="Candara" charset="0"/>
                <a:cs typeface="Candara" charset="0"/>
              </a:rPr>
              <a:t>Learn From Chris </a:t>
            </a:r>
            <a:r>
              <a:rPr lang="en-US" sz="3200" b="1" i="0" dirty="0" err="1" smtClean="0">
                <a:solidFill>
                  <a:srgbClr val="C00000"/>
                </a:solidFill>
                <a:latin typeface="Candara" charset="0"/>
                <a:ea typeface="Candara" charset="0"/>
                <a:cs typeface="Candara" charset="0"/>
              </a:rPr>
              <a:t>Crossan</a:t>
            </a:r>
            <a:endParaRPr lang="en-US" sz="3200" i="0" dirty="0">
              <a:solidFill>
                <a:srgbClr val="C00000"/>
              </a:solidFill>
              <a:latin typeface="Candara" charset="0"/>
              <a:ea typeface="Candara" charset="0"/>
              <a:cs typeface="Candara" charset="0"/>
            </a:endParaRPr>
          </a:p>
        </p:txBody>
      </p:sp>
    </p:spTree>
    <p:extLst>
      <p:ext uri="{BB962C8B-B14F-4D97-AF65-F5344CB8AC3E}">
        <p14:creationId xmlns:p14="http://schemas.microsoft.com/office/powerpoint/2010/main" val="2391410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81000" y="1219200"/>
            <a:ext cx="11506200" cy="5410200"/>
          </a:xfrm>
        </p:spPr>
        <p:txBody>
          <a:bodyPr/>
          <a:lstStyle/>
          <a:p>
            <a:pPr marL="0" indent="0" algn="ctr">
              <a:spcBef>
                <a:spcPts val="0"/>
              </a:spcBef>
              <a:spcAft>
                <a:spcPts val="0"/>
              </a:spcAft>
              <a:buNone/>
            </a:pPr>
            <a:endParaRPr lang="en-US" sz="2800" i="1" dirty="0" smtClean="0">
              <a:latin typeface="Candara" charset="0"/>
              <a:ea typeface="Candara" charset="0"/>
              <a:cs typeface="Candara" charset="0"/>
            </a:endParaRPr>
          </a:p>
          <a:p>
            <a:pPr marL="0" indent="0" algn="ctr">
              <a:spcBef>
                <a:spcPts val="0"/>
              </a:spcBef>
              <a:spcAft>
                <a:spcPts val="0"/>
              </a:spcAft>
              <a:buNone/>
            </a:pPr>
            <a:r>
              <a:rPr lang="en-US" sz="2800" i="1" dirty="0" smtClean="0">
                <a:latin typeface="Candara" charset="0"/>
                <a:ea typeface="Candara" charset="0"/>
                <a:cs typeface="Candara" charset="0"/>
              </a:rPr>
              <a:t>Go</a:t>
            </a:r>
            <a:r>
              <a:rPr lang="en-US" sz="2800" i="1" dirty="0">
                <a:latin typeface="Candara" charset="0"/>
                <a:ea typeface="Candara" charset="0"/>
                <a:cs typeface="Candara" charset="0"/>
              </a:rPr>
              <a:t>; behold, I send you out as lambs in the midst of wolves. </a:t>
            </a:r>
            <a:endParaRPr lang="en-US" sz="2800" i="1" dirty="0" smtClean="0">
              <a:latin typeface="Candara" charset="0"/>
              <a:ea typeface="Candara" charset="0"/>
              <a:cs typeface="Candara" charset="0"/>
            </a:endParaRPr>
          </a:p>
          <a:p>
            <a:pPr marL="0" indent="0" algn="ctr">
              <a:spcBef>
                <a:spcPts val="0"/>
              </a:spcBef>
              <a:spcAft>
                <a:spcPts val="0"/>
              </a:spcAft>
              <a:buNone/>
            </a:pPr>
            <a:r>
              <a:rPr lang="en-US" sz="2800" i="1" dirty="0" smtClean="0">
                <a:latin typeface="Candara" charset="0"/>
                <a:ea typeface="Candara" charset="0"/>
                <a:cs typeface="Candara" charset="0"/>
              </a:rPr>
              <a:t>4 </a:t>
            </a:r>
            <a:r>
              <a:rPr lang="en-US" sz="2800" i="1" dirty="0">
                <a:latin typeface="Candara" charset="0"/>
                <a:ea typeface="Candara" charset="0"/>
                <a:cs typeface="Candara" charset="0"/>
              </a:rPr>
              <a:t>Carry </a:t>
            </a:r>
            <a:r>
              <a:rPr lang="en-US" sz="2800" i="1" dirty="0" smtClean="0">
                <a:latin typeface="Candara" charset="0"/>
                <a:ea typeface="Candara" charset="0"/>
                <a:cs typeface="Candara" charset="0"/>
              </a:rPr>
              <a:t>no money </a:t>
            </a:r>
            <a:r>
              <a:rPr lang="en-US" sz="2800" i="1" dirty="0">
                <a:latin typeface="Candara" charset="0"/>
                <a:ea typeface="Candara" charset="0"/>
                <a:cs typeface="Candara" charset="0"/>
              </a:rPr>
              <a:t>belt, no bag, no shoes; and greet no one on the way. </a:t>
            </a:r>
            <a:endParaRPr lang="en-US" sz="2800" i="1" dirty="0" smtClean="0">
              <a:latin typeface="Candara" charset="0"/>
              <a:ea typeface="Candara" charset="0"/>
              <a:cs typeface="Candara" charset="0"/>
            </a:endParaRPr>
          </a:p>
          <a:p>
            <a:pPr marL="0" indent="0" algn="ctr">
              <a:spcBef>
                <a:spcPts val="0"/>
              </a:spcBef>
              <a:spcAft>
                <a:spcPts val="0"/>
              </a:spcAft>
              <a:buNone/>
            </a:pPr>
            <a:r>
              <a:rPr lang="en-US" sz="2800" i="1" dirty="0" smtClean="0">
                <a:latin typeface="Candara" charset="0"/>
                <a:ea typeface="Candara" charset="0"/>
                <a:cs typeface="Candara" charset="0"/>
              </a:rPr>
              <a:t>5 </a:t>
            </a:r>
            <a:r>
              <a:rPr lang="en-US" sz="2800" i="1" dirty="0">
                <a:latin typeface="Candara" charset="0"/>
                <a:ea typeface="Candara" charset="0"/>
                <a:cs typeface="Candara" charset="0"/>
              </a:rPr>
              <a:t>Whatever house you enter, first say, ‘Peace be to this house.’ 6 If </a:t>
            </a:r>
            <a:r>
              <a:rPr lang="en-US" sz="2800" i="1" dirty="0">
                <a:solidFill>
                  <a:srgbClr val="FF0000"/>
                </a:solidFill>
                <a:latin typeface="Candara" charset="0"/>
                <a:ea typeface="Candara" charset="0"/>
                <a:cs typeface="Candara" charset="0"/>
              </a:rPr>
              <a:t>a man </a:t>
            </a:r>
            <a:endParaRPr lang="en-US" sz="2800" i="1" dirty="0" smtClean="0">
              <a:solidFill>
                <a:srgbClr val="FF0000"/>
              </a:solidFill>
              <a:latin typeface="Candara" charset="0"/>
              <a:ea typeface="Candara" charset="0"/>
              <a:cs typeface="Candara" charset="0"/>
            </a:endParaRPr>
          </a:p>
          <a:p>
            <a:pPr marL="0" indent="0" algn="ctr">
              <a:spcBef>
                <a:spcPts val="0"/>
              </a:spcBef>
              <a:spcAft>
                <a:spcPts val="0"/>
              </a:spcAft>
              <a:buNone/>
            </a:pPr>
            <a:r>
              <a:rPr lang="en-US" sz="2800" i="1" dirty="0" smtClean="0">
                <a:solidFill>
                  <a:srgbClr val="FF0000"/>
                </a:solidFill>
                <a:latin typeface="Candara" charset="0"/>
                <a:ea typeface="Candara" charset="0"/>
                <a:cs typeface="Candara" charset="0"/>
              </a:rPr>
              <a:t>of </a:t>
            </a:r>
            <a:r>
              <a:rPr lang="en-US" sz="2800" i="1" dirty="0">
                <a:solidFill>
                  <a:srgbClr val="FF0000"/>
                </a:solidFill>
                <a:latin typeface="Candara" charset="0"/>
                <a:ea typeface="Candara" charset="0"/>
                <a:cs typeface="Candara" charset="0"/>
              </a:rPr>
              <a:t>peace</a:t>
            </a:r>
            <a:r>
              <a:rPr lang="en-US" sz="2800" i="1" dirty="0">
                <a:latin typeface="Candara" charset="0"/>
                <a:ea typeface="Candara" charset="0"/>
                <a:cs typeface="Candara" charset="0"/>
              </a:rPr>
              <a:t> is there, your peace will rest on him; but if not, it will return to you. </a:t>
            </a:r>
            <a:endParaRPr lang="en-US" sz="2800" i="1" dirty="0" smtClean="0">
              <a:latin typeface="Candara" charset="0"/>
              <a:ea typeface="Candara" charset="0"/>
              <a:cs typeface="Candara" charset="0"/>
            </a:endParaRPr>
          </a:p>
          <a:p>
            <a:pPr marL="0" indent="0" algn="ctr">
              <a:spcBef>
                <a:spcPts val="0"/>
              </a:spcBef>
              <a:spcAft>
                <a:spcPts val="0"/>
              </a:spcAft>
              <a:buNone/>
            </a:pPr>
            <a:r>
              <a:rPr lang="en-US" sz="2800" i="1" dirty="0" smtClean="0">
                <a:solidFill>
                  <a:srgbClr val="FF0000"/>
                </a:solidFill>
                <a:latin typeface="Candara" charset="0"/>
                <a:ea typeface="Candara" charset="0"/>
                <a:cs typeface="Candara" charset="0"/>
              </a:rPr>
              <a:t>7 </a:t>
            </a:r>
            <a:r>
              <a:rPr lang="en-US" sz="2800" i="1" dirty="0">
                <a:solidFill>
                  <a:srgbClr val="FF0000"/>
                </a:solidFill>
                <a:latin typeface="Candara" charset="0"/>
                <a:ea typeface="Candara" charset="0"/>
                <a:cs typeface="Candara" charset="0"/>
              </a:rPr>
              <a:t>Stay in that house, eating and drinking what they give you</a:t>
            </a:r>
            <a:r>
              <a:rPr lang="en-US" sz="2800" i="1" dirty="0">
                <a:latin typeface="Candara" charset="0"/>
                <a:ea typeface="Candara" charset="0"/>
                <a:cs typeface="Candara" charset="0"/>
              </a:rPr>
              <a:t>; for the laborer is worthy of his wages. Do not keep moving from house to house. 8 Whatever city you enter and they receive you, eat what is set before you; 9 and heal those in it who are sick, and say to them, ‘The kingdom of God has come </a:t>
            </a:r>
            <a:endParaRPr lang="en-US" sz="2800" i="1" dirty="0" smtClean="0">
              <a:latin typeface="Candara" charset="0"/>
              <a:ea typeface="Candara" charset="0"/>
              <a:cs typeface="Candara" charset="0"/>
            </a:endParaRPr>
          </a:p>
          <a:p>
            <a:pPr marL="0" indent="0" algn="ctr">
              <a:spcBef>
                <a:spcPts val="0"/>
              </a:spcBef>
              <a:spcAft>
                <a:spcPts val="0"/>
              </a:spcAft>
              <a:buNone/>
            </a:pPr>
            <a:r>
              <a:rPr lang="en-US" sz="2800" i="1" dirty="0" smtClean="0">
                <a:latin typeface="Candara" charset="0"/>
                <a:ea typeface="Candara" charset="0"/>
                <a:cs typeface="Candara" charset="0"/>
              </a:rPr>
              <a:t>near </a:t>
            </a:r>
            <a:r>
              <a:rPr lang="en-US" sz="2800" i="1" dirty="0">
                <a:latin typeface="Candara" charset="0"/>
                <a:ea typeface="Candara" charset="0"/>
                <a:cs typeface="Candara" charset="0"/>
              </a:rPr>
              <a:t>to you.’ </a:t>
            </a:r>
            <a:r>
              <a:rPr lang="en-US" sz="2800" i="1" dirty="0" smtClean="0">
                <a:latin typeface="Candara" charset="0"/>
                <a:ea typeface="Candara" charset="0"/>
                <a:cs typeface="Candara" charset="0"/>
              </a:rPr>
              <a:t>10</a:t>
            </a:r>
            <a:r>
              <a:rPr lang="en-US" sz="2800" i="1" dirty="0">
                <a:latin typeface="Candara" charset="0"/>
                <a:ea typeface="Candara" charset="0"/>
                <a:cs typeface="Candara" charset="0"/>
              </a:rPr>
              <a:t> </a:t>
            </a:r>
            <a:endParaRPr lang="en-US" sz="2800" i="1" dirty="0" smtClean="0">
              <a:latin typeface="Candara" charset="0"/>
              <a:ea typeface="Candara" charset="0"/>
              <a:cs typeface="Candara" charset="0"/>
            </a:endParaRPr>
          </a:p>
          <a:p>
            <a:pPr marL="0" indent="0" algn="ctr">
              <a:spcBef>
                <a:spcPts val="0"/>
              </a:spcBef>
              <a:spcAft>
                <a:spcPts val="0"/>
              </a:spcAft>
              <a:buNone/>
            </a:pPr>
            <a:r>
              <a:rPr lang="en-US" sz="2800" i="1" dirty="0">
                <a:latin typeface="Candara" charset="0"/>
                <a:ea typeface="Candara" charset="0"/>
                <a:cs typeface="Candara" charset="0"/>
              </a:rPr>
              <a:t>	</a:t>
            </a:r>
            <a:r>
              <a:rPr lang="en-US" sz="2800" i="1" dirty="0" smtClean="0">
                <a:latin typeface="Candara" charset="0"/>
                <a:ea typeface="Candara" charset="0"/>
                <a:cs typeface="Candara" charset="0"/>
              </a:rPr>
              <a:t>							Luke </a:t>
            </a:r>
            <a:r>
              <a:rPr lang="en-US" sz="2800" i="1" dirty="0">
                <a:latin typeface="Candara" charset="0"/>
                <a:ea typeface="Candara" charset="0"/>
                <a:cs typeface="Candara" charset="0"/>
              </a:rPr>
              <a:t>10:3-10 (NASB) </a:t>
            </a:r>
          </a:p>
        </p:txBody>
      </p:sp>
      <p:sp>
        <p:nvSpPr>
          <p:cNvPr id="5" name="TextBox 4"/>
          <p:cNvSpPr txBox="1"/>
          <p:nvPr/>
        </p:nvSpPr>
        <p:spPr>
          <a:xfrm>
            <a:off x="1524000" y="457200"/>
            <a:ext cx="9144000" cy="584775"/>
          </a:xfrm>
          <a:prstGeom prst="rect">
            <a:avLst/>
          </a:prstGeom>
          <a:noFill/>
        </p:spPr>
        <p:txBody>
          <a:bodyPr wrap="square" rtlCol="0">
            <a:spAutoFit/>
          </a:bodyPr>
          <a:lstStyle/>
          <a:p>
            <a:pPr algn="ctr"/>
            <a:r>
              <a:rPr lang="en-US" sz="3200" b="1" i="0" dirty="0" smtClean="0">
                <a:solidFill>
                  <a:srgbClr val="C00000"/>
                </a:solidFill>
                <a:latin typeface="Candara" charset="0"/>
                <a:ea typeface="Candara" charset="0"/>
                <a:cs typeface="Candara" charset="0"/>
              </a:rPr>
              <a:t>Pray for and Look for a Person Of Peace</a:t>
            </a:r>
            <a:endParaRPr lang="en-US" sz="3200" i="0" dirty="0">
              <a:solidFill>
                <a:srgbClr val="C00000"/>
              </a:solidFill>
              <a:latin typeface="Candara" charset="0"/>
              <a:ea typeface="Candara" charset="0"/>
              <a:cs typeface="Candara" charset="0"/>
            </a:endParaRPr>
          </a:p>
        </p:txBody>
      </p:sp>
    </p:spTree>
    <p:extLst>
      <p:ext uri="{BB962C8B-B14F-4D97-AF65-F5344CB8AC3E}">
        <p14:creationId xmlns:p14="http://schemas.microsoft.com/office/powerpoint/2010/main" val="1714051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xiaoLi.jpg"/>
          <p:cNvPicPr/>
          <p:nvPr/>
        </p:nvPicPr>
        <p:blipFill>
          <a:blip r:embed="rId3">
            <a:extLst/>
          </a:blip>
          <a:stretch>
            <a:fillRect/>
          </a:stretch>
        </p:blipFill>
        <p:spPr>
          <a:xfrm>
            <a:off x="1524000" y="34926"/>
            <a:ext cx="9144000" cy="6823075"/>
          </a:xfrm>
          <a:prstGeom prst="rect">
            <a:avLst/>
          </a:prstGeom>
          <a:ln w="12700">
            <a:miter lim="400000"/>
          </a:ln>
        </p:spPr>
      </p:pic>
    </p:spTree>
    <p:extLst>
      <p:ext uri="{BB962C8B-B14F-4D97-AF65-F5344CB8AC3E}">
        <p14:creationId xmlns:p14="http://schemas.microsoft.com/office/powerpoint/2010/main" val="1221567874"/>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81000" y="1219200"/>
            <a:ext cx="11582400" cy="5486400"/>
          </a:xfrm>
        </p:spPr>
        <p:txBody>
          <a:bodyPr/>
          <a:lstStyle/>
          <a:p>
            <a:pPr marL="514350" indent="-514350">
              <a:buAutoNum type="arabicPeriod"/>
            </a:pPr>
            <a:r>
              <a:rPr lang="en-US" sz="2800" b="1" dirty="0" smtClean="0">
                <a:latin typeface="Candara" charset="0"/>
                <a:ea typeface="Candara" charset="0"/>
                <a:cs typeface="Candara" charset="0"/>
              </a:rPr>
              <a:t>Lack </a:t>
            </a:r>
            <a:r>
              <a:rPr lang="en-US" sz="2800" b="1" dirty="0">
                <a:latin typeface="Candara" charset="0"/>
                <a:ea typeface="Candara" charset="0"/>
                <a:cs typeface="Candara" charset="0"/>
              </a:rPr>
              <a:t>of </a:t>
            </a:r>
            <a:r>
              <a:rPr lang="en-US" sz="2800" b="1" dirty="0" smtClean="0">
                <a:latin typeface="Candara" charset="0"/>
                <a:ea typeface="Candara" charset="0"/>
                <a:cs typeface="Candara" charset="0"/>
              </a:rPr>
              <a:t>boldness</a:t>
            </a:r>
          </a:p>
          <a:p>
            <a:pPr marL="514350" indent="-514350">
              <a:buAutoNum type="arabicPeriod"/>
            </a:pPr>
            <a:r>
              <a:rPr lang="en-US" sz="2800" b="1" dirty="0" smtClean="0">
                <a:latin typeface="Candara" charset="0"/>
                <a:ea typeface="Candara" charset="0"/>
                <a:cs typeface="Candara" charset="0"/>
              </a:rPr>
              <a:t>Lack </a:t>
            </a:r>
            <a:r>
              <a:rPr lang="en-US" sz="2800" b="1" dirty="0">
                <a:latin typeface="Candara" charset="0"/>
                <a:ea typeface="Candara" charset="0"/>
                <a:cs typeface="Candara" charset="0"/>
              </a:rPr>
              <a:t>of </a:t>
            </a:r>
            <a:r>
              <a:rPr lang="en-US" sz="2800" b="1" dirty="0" smtClean="0">
                <a:latin typeface="Candara" charset="0"/>
                <a:ea typeface="Candara" charset="0"/>
                <a:cs typeface="Candara" charset="0"/>
              </a:rPr>
              <a:t>confidence/proficiency</a:t>
            </a:r>
          </a:p>
          <a:p>
            <a:pPr marL="514350" indent="-514350">
              <a:buAutoNum type="arabicPeriod"/>
            </a:pPr>
            <a:r>
              <a:rPr lang="en-US" sz="2800" b="1" dirty="0" smtClean="0">
                <a:latin typeface="Candara" charset="0"/>
                <a:ea typeface="Candara" charset="0"/>
                <a:cs typeface="Candara" charset="0"/>
              </a:rPr>
              <a:t>Laziness/lack of motivation</a:t>
            </a:r>
            <a:endParaRPr lang="en-US" sz="2800" b="1" dirty="0">
              <a:latin typeface="Candara" charset="0"/>
              <a:ea typeface="Candara" charset="0"/>
              <a:cs typeface="Candara" charset="0"/>
            </a:endParaRPr>
          </a:p>
          <a:p>
            <a:pPr marL="514350" indent="-514350">
              <a:buAutoNum type="arabicPeriod"/>
            </a:pPr>
            <a:r>
              <a:rPr lang="en-US" sz="2800" b="1" dirty="0" smtClean="0">
                <a:latin typeface="Candara" charset="0"/>
                <a:ea typeface="Candara" charset="0"/>
                <a:cs typeface="Candara" charset="0"/>
              </a:rPr>
              <a:t>I don’t know how to make </a:t>
            </a:r>
            <a:r>
              <a:rPr lang="en-US" sz="2800" b="1" dirty="0">
                <a:latin typeface="Candara" charset="0"/>
                <a:ea typeface="Candara" charset="0"/>
                <a:cs typeface="Candara" charset="0"/>
              </a:rPr>
              <a:t>the gospel </a:t>
            </a:r>
            <a:r>
              <a:rPr lang="en-US" sz="2800" b="1" dirty="0" smtClean="0">
                <a:latin typeface="Candara" charset="0"/>
                <a:ea typeface="Candara" charset="0"/>
                <a:cs typeface="Candara" charset="0"/>
              </a:rPr>
              <a:t>relevant and appealing?</a:t>
            </a:r>
          </a:p>
          <a:p>
            <a:pPr marL="514350" indent="-514350">
              <a:buAutoNum type="arabicPeriod"/>
            </a:pPr>
            <a:r>
              <a:rPr lang="en-US" sz="2800" b="1" dirty="0" smtClean="0">
                <a:latin typeface="Candara" charset="0"/>
                <a:ea typeface="Candara" charset="0"/>
                <a:cs typeface="Candara" charset="0"/>
              </a:rPr>
              <a:t>I don’t know how </a:t>
            </a:r>
            <a:r>
              <a:rPr lang="en-US" sz="2800" b="1" dirty="0">
                <a:latin typeface="Candara" charset="0"/>
                <a:ea typeface="Candara" charset="0"/>
                <a:cs typeface="Candara" charset="0"/>
              </a:rPr>
              <a:t>to present </a:t>
            </a:r>
            <a:r>
              <a:rPr lang="en-US" sz="2800" b="1" dirty="0" smtClean="0">
                <a:latin typeface="Candara" charset="0"/>
                <a:ea typeface="Candara" charset="0"/>
                <a:cs typeface="Candara" charset="0"/>
              </a:rPr>
              <a:t>the Gospel </a:t>
            </a:r>
            <a:r>
              <a:rPr lang="en-US" sz="2800" b="1" dirty="0">
                <a:latin typeface="Candara" charset="0"/>
                <a:ea typeface="Candara" charset="0"/>
                <a:cs typeface="Candara" charset="0"/>
              </a:rPr>
              <a:t>in a </a:t>
            </a:r>
            <a:r>
              <a:rPr lang="en-US" sz="2800" b="1" dirty="0" smtClean="0">
                <a:latin typeface="Candara" charset="0"/>
                <a:ea typeface="Candara" charset="0"/>
                <a:cs typeface="Candara" charset="0"/>
              </a:rPr>
              <a:t>natural, casual, personal way</a:t>
            </a:r>
            <a:r>
              <a:rPr lang="en-US" sz="2800" b="1" dirty="0">
                <a:latin typeface="Candara" charset="0"/>
                <a:ea typeface="Candara" charset="0"/>
                <a:cs typeface="Candara" charset="0"/>
              </a:rPr>
              <a:t>. </a:t>
            </a:r>
            <a:endParaRPr lang="en-US" sz="2800" b="1" dirty="0" smtClean="0">
              <a:latin typeface="Candara" charset="0"/>
              <a:ea typeface="Candara" charset="0"/>
              <a:cs typeface="Candara" charset="0"/>
            </a:endParaRPr>
          </a:p>
          <a:p>
            <a:pPr marL="514350" indent="-514350">
              <a:buAutoNum type="arabicPeriod"/>
            </a:pPr>
            <a:r>
              <a:rPr lang="en-US" sz="2800" b="1" dirty="0" smtClean="0">
                <a:latin typeface="Candara" charset="0"/>
                <a:ea typeface="Candara" charset="0"/>
                <a:cs typeface="Candara" charset="0"/>
              </a:rPr>
              <a:t>I'm </a:t>
            </a:r>
            <a:r>
              <a:rPr lang="en-US" sz="2800" b="1" dirty="0">
                <a:latin typeface="Candara" charset="0"/>
                <a:ea typeface="Candara" charset="0"/>
                <a:cs typeface="Candara" charset="0"/>
              </a:rPr>
              <a:t>afraid of appearing hypocritical </a:t>
            </a:r>
            <a:endParaRPr lang="en-US" sz="2800" b="1" dirty="0" smtClean="0">
              <a:latin typeface="Candara" charset="0"/>
              <a:ea typeface="Candara" charset="0"/>
              <a:cs typeface="Candara" charset="0"/>
            </a:endParaRPr>
          </a:p>
          <a:p>
            <a:pPr marL="514350" indent="-514350">
              <a:buFontTx/>
              <a:buAutoNum type="arabicPeriod"/>
            </a:pPr>
            <a:r>
              <a:rPr lang="en-US" sz="2800" b="1" dirty="0">
                <a:latin typeface="Candara" charset="0"/>
                <a:ea typeface="Candara" charset="0"/>
                <a:cs typeface="Candara" charset="0"/>
              </a:rPr>
              <a:t>There aren’t many non-Christians that I know or hang out with anymore. </a:t>
            </a:r>
          </a:p>
        </p:txBody>
      </p:sp>
      <p:sp>
        <p:nvSpPr>
          <p:cNvPr id="5" name="TextBox 4"/>
          <p:cNvSpPr txBox="1"/>
          <p:nvPr/>
        </p:nvSpPr>
        <p:spPr>
          <a:xfrm>
            <a:off x="1524000" y="457200"/>
            <a:ext cx="9144000" cy="584775"/>
          </a:xfrm>
          <a:prstGeom prst="rect">
            <a:avLst/>
          </a:prstGeom>
          <a:noFill/>
        </p:spPr>
        <p:txBody>
          <a:bodyPr wrap="square" rtlCol="0">
            <a:spAutoFit/>
          </a:bodyPr>
          <a:lstStyle/>
          <a:p>
            <a:pPr algn="ctr"/>
            <a:r>
              <a:rPr lang="en-US" sz="3200" b="1" i="0" dirty="0" smtClean="0">
                <a:solidFill>
                  <a:srgbClr val="C00000"/>
                </a:solidFill>
                <a:latin typeface="Candara" charset="0"/>
                <a:ea typeface="Candara" charset="0"/>
                <a:cs typeface="Candara" charset="0"/>
              </a:rPr>
              <a:t>REASONS WE DON’T SHARE OUR FAITH MORE</a:t>
            </a:r>
            <a:endParaRPr lang="en-US" sz="3200" i="0" dirty="0">
              <a:solidFill>
                <a:srgbClr val="C00000"/>
              </a:solidFill>
              <a:latin typeface="Candara" charset="0"/>
              <a:ea typeface="Candara" charset="0"/>
              <a:cs typeface="Candara" charset="0"/>
            </a:endParaRPr>
          </a:p>
        </p:txBody>
      </p:sp>
    </p:spTree>
    <p:extLst>
      <p:ext uri="{BB962C8B-B14F-4D97-AF65-F5344CB8AC3E}">
        <p14:creationId xmlns:p14="http://schemas.microsoft.com/office/powerpoint/2010/main" val="456791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0" y="2209800"/>
            <a:ext cx="12192000" cy="990600"/>
          </a:xfrm>
        </p:spPr>
        <p:txBody>
          <a:bodyPr/>
          <a:lstStyle/>
          <a:p>
            <a:pPr eaLnBrk="1" hangingPunct="1">
              <a:defRPr/>
            </a:pPr>
            <a:r>
              <a:rPr lang="en-US" sz="4000" b="1" i="1" dirty="0">
                <a:effectLst>
                  <a:outerShdw blurRad="38100" dist="38100" dir="2700000" algn="tl">
                    <a:srgbClr val="DDDDDD"/>
                  </a:outerShdw>
                </a:effectLst>
                <a:latin typeface="Candara" charset="0"/>
                <a:ea typeface="MS PGothic" charset="0"/>
                <a:cs typeface="Arial" charset="0"/>
              </a:rPr>
              <a:t>Practical Help for </a:t>
            </a:r>
            <a:r>
              <a:rPr lang="en-US" sz="4000" b="1" i="1" dirty="0" smtClean="0">
                <a:effectLst>
                  <a:outerShdw blurRad="38100" dist="38100" dir="2700000" algn="tl">
                    <a:srgbClr val="DDDDDD"/>
                  </a:outerShdw>
                </a:effectLst>
                <a:latin typeface="Candara" charset="0"/>
                <a:ea typeface="MS PGothic" charset="0"/>
                <a:cs typeface="Arial" charset="0"/>
              </a:rPr>
              <a:t>More</a:t>
            </a:r>
            <a:br>
              <a:rPr lang="en-US" sz="4000" b="1" i="1" dirty="0" smtClean="0">
                <a:effectLst>
                  <a:outerShdw blurRad="38100" dist="38100" dir="2700000" algn="tl">
                    <a:srgbClr val="DDDDDD"/>
                  </a:outerShdw>
                </a:effectLst>
                <a:latin typeface="Candara" charset="0"/>
                <a:ea typeface="MS PGothic" charset="0"/>
                <a:cs typeface="Arial" charset="0"/>
              </a:rPr>
            </a:br>
            <a:r>
              <a:rPr lang="en-US" sz="4000" b="1" i="1" dirty="0" smtClean="0">
                <a:effectLst>
                  <a:outerShdw blurRad="38100" dist="38100" dir="2700000" algn="tl">
                    <a:srgbClr val="DDDDDD"/>
                  </a:outerShdw>
                </a:effectLst>
                <a:latin typeface="Candara" charset="0"/>
                <a:ea typeface="MS PGothic" charset="0"/>
                <a:cs typeface="Arial" charset="0"/>
              </a:rPr>
              <a:t>Effectively </a:t>
            </a:r>
            <a:r>
              <a:rPr lang="en-US" sz="4000" b="1" i="1" dirty="0">
                <a:effectLst>
                  <a:outerShdw blurRad="38100" dist="38100" dir="2700000" algn="tl">
                    <a:srgbClr val="DDDDDD"/>
                  </a:outerShdw>
                </a:effectLst>
                <a:latin typeface="Candara" charset="0"/>
                <a:ea typeface="MS PGothic" charset="0"/>
                <a:cs typeface="Arial" charset="0"/>
              </a:rPr>
              <a:t>Sharing Our Faith </a:t>
            </a:r>
          </a:p>
        </p:txBody>
      </p:sp>
      <p:sp>
        <p:nvSpPr>
          <p:cNvPr id="129027" name="Rectangle 3"/>
          <p:cNvSpPr>
            <a:spLocks noGrp="1" noChangeArrowheads="1"/>
          </p:cNvSpPr>
          <p:nvPr>
            <p:ph type="body" idx="4294967295"/>
          </p:nvPr>
        </p:nvSpPr>
        <p:spPr>
          <a:xfrm>
            <a:off x="0" y="3352800"/>
            <a:ext cx="12192000" cy="2514600"/>
          </a:xfrm>
        </p:spPr>
        <p:txBody>
          <a:bodyPr/>
          <a:lstStyle/>
          <a:p>
            <a:pPr marL="0" indent="0" algn="ctr" eaLnBrk="1" hangingPunct="1">
              <a:buFontTx/>
              <a:buNone/>
              <a:defRPr/>
            </a:pPr>
            <a:r>
              <a:rPr lang="en-US" b="1" i="1" dirty="0" smtClean="0">
                <a:effectLst>
                  <a:outerShdw blurRad="38100" dist="38100" dir="2700000" algn="tl">
                    <a:srgbClr val="DDDDDD"/>
                  </a:outerShdw>
                </a:effectLst>
                <a:latin typeface="Candara" charset="0"/>
                <a:ea typeface="MS PGothic" charset="0"/>
                <a:cs typeface="Arial" charset="0"/>
              </a:rPr>
              <a:t>A Special Sunday Message</a:t>
            </a:r>
            <a:endParaRPr lang="en-US" b="1" i="1" dirty="0">
              <a:effectLst>
                <a:outerShdw blurRad="38100" dist="38100" dir="2700000" algn="tl">
                  <a:srgbClr val="DDDDDD"/>
                </a:outerShdw>
              </a:effectLst>
              <a:latin typeface="Candara" charset="0"/>
              <a:ea typeface="MS PGothic" charset="0"/>
              <a:cs typeface="Arial" charset="0"/>
            </a:endParaRPr>
          </a:p>
          <a:p>
            <a:pPr marL="0" indent="0" algn="ctr" eaLnBrk="1" hangingPunct="1">
              <a:buNone/>
              <a:defRPr/>
            </a:pPr>
            <a:r>
              <a:rPr lang="mr-IN" i="1" dirty="0" smtClean="0">
                <a:effectLst>
                  <a:outerShdw blurRad="38100" dist="38100" dir="2700000" algn="tl">
                    <a:srgbClr val="DDDDDD"/>
                  </a:outerShdw>
                </a:effectLst>
                <a:latin typeface="Candara" charset="0"/>
                <a:ea typeface="Candara" charset="0"/>
                <a:cs typeface="Candara" charset="0"/>
              </a:rPr>
              <a:t>Mark</a:t>
            </a:r>
            <a:r>
              <a:rPr lang="en-US" i="1" dirty="0" smtClean="0">
                <a:effectLst>
                  <a:outerShdw blurRad="38100" dist="38100" dir="2700000" algn="tl">
                    <a:srgbClr val="DDDDDD"/>
                  </a:outerShdw>
                </a:effectLst>
                <a:latin typeface="Candara" charset="0"/>
                <a:ea typeface="Candara" charset="0"/>
                <a:cs typeface="Candara" charset="0"/>
              </a:rPr>
              <a:t> </a:t>
            </a:r>
            <a:r>
              <a:rPr lang="mr-IN" i="1" dirty="0" smtClean="0">
                <a:effectLst>
                  <a:outerShdw blurRad="38100" dist="38100" dir="2700000" algn="tl">
                    <a:srgbClr val="DDDDDD"/>
                  </a:outerShdw>
                </a:effectLst>
                <a:latin typeface="Candara" charset="0"/>
                <a:ea typeface="Candara" charset="0"/>
                <a:cs typeface="Candara" charset="0"/>
              </a:rPr>
              <a:t>1:14-20</a:t>
            </a:r>
            <a:endParaRPr lang="mr-IN" i="1" dirty="0">
              <a:effectLst>
                <a:outerShdw blurRad="38100" dist="38100" dir="2700000" algn="tl">
                  <a:srgbClr val="DDDDDD"/>
                </a:outerShdw>
              </a:effectLst>
              <a:latin typeface="Candara" charset="0"/>
              <a:ea typeface="Candara" charset="0"/>
              <a:cs typeface="Candara" charset="0"/>
            </a:endParaRPr>
          </a:p>
          <a:p>
            <a:pPr marL="0" indent="0" algn="ctr" eaLnBrk="1" hangingPunct="1">
              <a:buNone/>
              <a:defRPr/>
            </a:pPr>
            <a:r>
              <a:rPr lang="en-US" b="1" dirty="0" smtClean="0">
                <a:latin typeface="Candara"/>
                <a:cs typeface="Candara"/>
              </a:rPr>
              <a:t>©</a:t>
            </a:r>
            <a:r>
              <a:rPr lang="en-US" dirty="0" smtClean="0"/>
              <a:t> </a:t>
            </a:r>
            <a:r>
              <a:rPr lang="en-US" b="1" dirty="0" smtClean="0">
                <a:effectLst>
                  <a:outerShdw blurRad="38100" dist="38100" dir="2700000" algn="tl">
                    <a:srgbClr val="DDDDDD"/>
                  </a:outerShdw>
                </a:effectLst>
                <a:latin typeface="Candara" charset="0"/>
                <a:ea typeface="MS PGothic" charset="0"/>
                <a:cs typeface="Arial" charset="0"/>
              </a:rPr>
              <a:t>April 30, </a:t>
            </a:r>
            <a:r>
              <a:rPr lang="en-US" b="1" dirty="0">
                <a:effectLst>
                  <a:outerShdw blurRad="38100" dist="38100" dir="2700000" algn="tl">
                    <a:srgbClr val="DDDDDD"/>
                  </a:outerShdw>
                </a:effectLst>
                <a:latin typeface="Candara" charset="0"/>
                <a:ea typeface="MS PGothic" charset="0"/>
                <a:cs typeface="Arial" charset="0"/>
              </a:rPr>
              <a:t>2017</a:t>
            </a:r>
          </a:p>
          <a:p>
            <a:pPr marL="0" indent="0" algn="ctr">
              <a:buFontTx/>
              <a:buNone/>
              <a:defRPr/>
            </a:pPr>
            <a:r>
              <a:rPr lang="en-US" b="1" i="1" dirty="0">
                <a:effectLst>
                  <a:outerShdw blurRad="38100" dist="38100" dir="2700000" algn="tl">
                    <a:srgbClr val="DDDDDD"/>
                  </a:outerShdw>
                </a:effectLst>
                <a:latin typeface="Candara" charset="0"/>
                <a:ea typeface="MS PGothic" charset="0"/>
                <a:cs typeface="Arial" charset="0"/>
              </a:rPr>
              <a:t>  Wade </a:t>
            </a:r>
            <a:r>
              <a:rPr lang="en-US" b="1" i="1" dirty="0" smtClean="0">
                <a:effectLst>
                  <a:outerShdw blurRad="38100" dist="38100" dir="2700000" algn="tl">
                    <a:srgbClr val="DDDDDD"/>
                  </a:outerShdw>
                </a:effectLst>
                <a:latin typeface="Candara" charset="0"/>
                <a:ea typeface="MS PGothic" charset="0"/>
                <a:cs typeface="Arial" charset="0"/>
              </a:rPr>
              <a:t>Harlan</a:t>
            </a:r>
            <a:endParaRPr lang="en-US" b="1"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993707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81000" y="1219200"/>
            <a:ext cx="11582400" cy="5486400"/>
          </a:xfrm>
        </p:spPr>
        <p:txBody>
          <a:bodyPr/>
          <a:lstStyle/>
          <a:p>
            <a:pPr marL="514350" indent="-514350">
              <a:buAutoNum type="arabicPeriod"/>
            </a:pPr>
            <a:r>
              <a:rPr lang="en-US" sz="2800" b="1" dirty="0" smtClean="0">
                <a:latin typeface="Candara" charset="0"/>
                <a:ea typeface="Candara" charset="0"/>
                <a:cs typeface="Candara" charset="0"/>
              </a:rPr>
              <a:t>Lack </a:t>
            </a:r>
            <a:r>
              <a:rPr lang="en-US" sz="2800" b="1" dirty="0">
                <a:latin typeface="Candara" charset="0"/>
                <a:ea typeface="Candara" charset="0"/>
                <a:cs typeface="Candara" charset="0"/>
              </a:rPr>
              <a:t>of </a:t>
            </a:r>
            <a:r>
              <a:rPr lang="en-US" sz="2800" b="1" dirty="0" smtClean="0">
                <a:latin typeface="Candara" charset="0"/>
                <a:ea typeface="Candara" charset="0"/>
                <a:cs typeface="Candara" charset="0"/>
              </a:rPr>
              <a:t>boldness</a:t>
            </a:r>
          </a:p>
          <a:p>
            <a:pPr marL="0" indent="0">
              <a:buNone/>
            </a:pPr>
            <a:r>
              <a:rPr lang="en-US" sz="2800" b="1" dirty="0" smtClean="0">
                <a:latin typeface="Candara" charset="0"/>
                <a:ea typeface="Candara" charset="0"/>
                <a:cs typeface="Candara" charset="0"/>
              </a:rPr>
              <a:t>                                         is helped by prayer.</a:t>
            </a:r>
          </a:p>
          <a:p>
            <a:pPr marL="514350" indent="-514350">
              <a:buAutoNum type="arabicPeriod"/>
            </a:pPr>
            <a:endParaRPr lang="en-US" sz="2800" b="1" dirty="0">
              <a:latin typeface="Candara" charset="0"/>
              <a:ea typeface="Candara" charset="0"/>
              <a:cs typeface="Candara" charset="0"/>
            </a:endParaRPr>
          </a:p>
          <a:p>
            <a:pPr marL="0" indent="0" algn="just">
              <a:buNone/>
            </a:pPr>
            <a:r>
              <a:rPr lang="en-US" sz="2800" i="1" baseline="30000" dirty="0">
                <a:latin typeface="Candara" charset="0"/>
                <a:ea typeface="Candara" charset="0"/>
                <a:cs typeface="Candara" charset="0"/>
              </a:rPr>
              <a:t>2</a:t>
            </a:r>
            <a:r>
              <a:rPr lang="en-US" sz="2800" i="1" dirty="0">
                <a:latin typeface="Candara" charset="0"/>
                <a:ea typeface="Candara" charset="0"/>
                <a:cs typeface="Candara" charset="0"/>
              </a:rPr>
              <a:t> Devote yourselves to prayer, being watchful and thankful. </a:t>
            </a:r>
            <a:r>
              <a:rPr lang="en-US" sz="2800" i="1" baseline="30000" dirty="0">
                <a:latin typeface="Candara" charset="0"/>
                <a:ea typeface="Candara" charset="0"/>
                <a:cs typeface="Candara" charset="0"/>
              </a:rPr>
              <a:t>3</a:t>
            </a:r>
            <a:r>
              <a:rPr lang="en-US" sz="2800" i="1" dirty="0">
                <a:latin typeface="Candara" charset="0"/>
                <a:ea typeface="Candara" charset="0"/>
                <a:cs typeface="Candara" charset="0"/>
              </a:rPr>
              <a:t> And pray for us, too, </a:t>
            </a:r>
            <a:r>
              <a:rPr lang="en-US" sz="2800" i="1" dirty="0">
                <a:solidFill>
                  <a:srgbClr val="FF0000"/>
                </a:solidFill>
                <a:latin typeface="Candara" charset="0"/>
                <a:ea typeface="Candara" charset="0"/>
                <a:cs typeface="Candara" charset="0"/>
              </a:rPr>
              <a:t>that God may open a door for our message, so that we may proclaim the mystery of Christ</a:t>
            </a:r>
            <a:r>
              <a:rPr lang="en-US" sz="2800" i="1" dirty="0">
                <a:latin typeface="Candara" charset="0"/>
                <a:ea typeface="Candara" charset="0"/>
                <a:cs typeface="Candara" charset="0"/>
              </a:rPr>
              <a:t>, for which I am in chains.</a:t>
            </a:r>
            <a:r>
              <a:rPr lang="en-US" sz="2800" i="1" baseline="30000" dirty="0">
                <a:latin typeface="Candara" charset="0"/>
                <a:ea typeface="Candara" charset="0"/>
                <a:cs typeface="Candara" charset="0"/>
              </a:rPr>
              <a:t> 4 </a:t>
            </a:r>
            <a:r>
              <a:rPr lang="en-US" sz="2800" i="1" dirty="0">
                <a:latin typeface="Candara" charset="0"/>
                <a:ea typeface="Candara" charset="0"/>
                <a:cs typeface="Candara" charset="0"/>
              </a:rPr>
              <a:t>Pray that I may proclaim it clearly, as I should.    </a:t>
            </a:r>
            <a:endParaRPr lang="en-US" sz="2800" i="1" dirty="0" smtClean="0">
              <a:latin typeface="Candara" charset="0"/>
              <a:ea typeface="Candara" charset="0"/>
              <a:cs typeface="Candara" charset="0"/>
            </a:endParaRPr>
          </a:p>
          <a:p>
            <a:pPr marL="0" indent="0" algn="r">
              <a:buNone/>
            </a:pPr>
            <a:r>
              <a:rPr lang="en-US" sz="2800" dirty="0" smtClean="0">
                <a:latin typeface="Candara" charset="0"/>
                <a:ea typeface="Candara" charset="0"/>
                <a:cs typeface="Candara" charset="0"/>
              </a:rPr>
              <a:t>Colossians </a:t>
            </a:r>
            <a:r>
              <a:rPr lang="en-US" sz="2800" dirty="0">
                <a:latin typeface="Candara" charset="0"/>
                <a:ea typeface="Candara" charset="0"/>
                <a:cs typeface="Candara" charset="0"/>
              </a:rPr>
              <a:t>4:2-4 (NIV 1984) </a:t>
            </a:r>
            <a:endParaRPr lang="en-US" sz="2800" dirty="0" smtClean="0">
              <a:latin typeface="Candara" charset="0"/>
              <a:ea typeface="Candara" charset="0"/>
              <a:cs typeface="Candara" charset="0"/>
            </a:endParaRPr>
          </a:p>
          <a:p>
            <a:pPr marL="0" indent="0">
              <a:buNone/>
            </a:pPr>
            <a:endParaRPr lang="en-US" sz="2800" i="1" dirty="0">
              <a:latin typeface="Candara" charset="0"/>
              <a:ea typeface="Candara" charset="0"/>
              <a:cs typeface="Candara" charset="0"/>
            </a:endParaRPr>
          </a:p>
          <a:p>
            <a:pPr marL="0" indent="0">
              <a:buNone/>
            </a:pPr>
            <a:endParaRPr lang="en-US" sz="2800" i="1" dirty="0" smtClean="0">
              <a:latin typeface="Candara" charset="0"/>
              <a:ea typeface="Candara" charset="0"/>
              <a:cs typeface="Candara" charset="0"/>
            </a:endParaRPr>
          </a:p>
          <a:p>
            <a:pPr marL="514350" indent="-514350">
              <a:buAutoNum type="arabicPeriod"/>
            </a:pPr>
            <a:endParaRPr lang="en-US" sz="2800" b="1" dirty="0" smtClean="0">
              <a:latin typeface="Candara" charset="0"/>
              <a:ea typeface="Candara" charset="0"/>
              <a:cs typeface="Candara" charset="0"/>
            </a:endParaRPr>
          </a:p>
        </p:txBody>
      </p:sp>
      <p:sp>
        <p:nvSpPr>
          <p:cNvPr id="5" name="TextBox 4"/>
          <p:cNvSpPr txBox="1"/>
          <p:nvPr/>
        </p:nvSpPr>
        <p:spPr>
          <a:xfrm>
            <a:off x="1524000" y="457200"/>
            <a:ext cx="9144000" cy="584775"/>
          </a:xfrm>
          <a:prstGeom prst="rect">
            <a:avLst/>
          </a:prstGeom>
          <a:noFill/>
        </p:spPr>
        <p:txBody>
          <a:bodyPr wrap="square" rtlCol="0">
            <a:spAutoFit/>
          </a:bodyPr>
          <a:lstStyle/>
          <a:p>
            <a:pPr algn="ctr"/>
            <a:r>
              <a:rPr lang="en-US" sz="3200" b="1" i="0" dirty="0">
                <a:solidFill>
                  <a:srgbClr val="C00000"/>
                </a:solidFill>
                <a:latin typeface="Candara" charset="0"/>
                <a:ea typeface="Candara" charset="0"/>
                <a:cs typeface="Candara" charset="0"/>
              </a:rPr>
              <a:t>REASONS WE DON’T SHARE OUR FAITH MORE</a:t>
            </a:r>
            <a:endParaRPr lang="en-US" sz="3200" i="0" dirty="0">
              <a:solidFill>
                <a:srgbClr val="C00000"/>
              </a:solidFill>
              <a:latin typeface="Candara" charset="0"/>
              <a:ea typeface="Candara" charset="0"/>
              <a:cs typeface="Candara" charset="0"/>
            </a:endParaRPr>
          </a:p>
        </p:txBody>
      </p:sp>
    </p:spTree>
    <p:extLst>
      <p:ext uri="{BB962C8B-B14F-4D97-AF65-F5344CB8AC3E}">
        <p14:creationId xmlns:p14="http://schemas.microsoft.com/office/powerpoint/2010/main" val="121020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81000" y="1219200"/>
            <a:ext cx="11582400" cy="5486400"/>
          </a:xfrm>
        </p:spPr>
        <p:txBody>
          <a:bodyPr/>
          <a:lstStyle/>
          <a:p>
            <a:pPr marL="514350" indent="-514350">
              <a:buFont typeface="+mj-lt"/>
              <a:buAutoNum type="arabicPeriod" startAt="2"/>
            </a:pPr>
            <a:r>
              <a:rPr lang="en-US" sz="2800" b="1" dirty="0" smtClean="0">
                <a:latin typeface="Candara" charset="0"/>
                <a:ea typeface="Candara" charset="0"/>
                <a:cs typeface="Candara" charset="0"/>
              </a:rPr>
              <a:t>Lack </a:t>
            </a:r>
            <a:r>
              <a:rPr lang="en-US" sz="2800" b="1" dirty="0">
                <a:latin typeface="Candara" charset="0"/>
                <a:ea typeface="Candara" charset="0"/>
                <a:cs typeface="Candara" charset="0"/>
              </a:rPr>
              <a:t>of </a:t>
            </a:r>
            <a:r>
              <a:rPr lang="en-US" sz="2800" b="1" dirty="0" smtClean="0">
                <a:latin typeface="Candara" charset="0"/>
                <a:ea typeface="Candara" charset="0"/>
                <a:cs typeface="Candara" charset="0"/>
              </a:rPr>
              <a:t>confidence/proficiency</a:t>
            </a:r>
          </a:p>
          <a:p>
            <a:pPr marL="2179638" indent="-1544638" defTabSz="1368425">
              <a:buNone/>
            </a:pPr>
            <a:endParaRPr lang="en-US" sz="2800" b="1" dirty="0" smtClean="0">
              <a:latin typeface="Candara" charset="0"/>
              <a:ea typeface="Candara" charset="0"/>
              <a:cs typeface="Candara" charset="0"/>
            </a:endParaRPr>
          </a:p>
          <a:p>
            <a:pPr marL="2179638" indent="-1544638" defTabSz="1368425">
              <a:buNone/>
            </a:pPr>
            <a:r>
              <a:rPr lang="en-US" sz="2800" b="1" u="sng" dirty="0" smtClean="0">
                <a:latin typeface="Candara" charset="0"/>
                <a:ea typeface="Candara" charset="0"/>
                <a:cs typeface="Candara" charset="0"/>
              </a:rPr>
              <a:t>Practice</a:t>
            </a:r>
            <a:r>
              <a:rPr lang="en-US" sz="2800" b="1" u="sng" dirty="0">
                <a:latin typeface="Candara" charset="0"/>
                <a:ea typeface="Candara" charset="0"/>
                <a:cs typeface="Candara" charset="0"/>
              </a:rPr>
              <a:t>! It builds confidence.</a:t>
            </a:r>
          </a:p>
          <a:p>
            <a:pPr marL="68263" indent="0" algn="just" defTabSz="1368425">
              <a:buNone/>
            </a:pPr>
            <a:r>
              <a:rPr lang="en-US" sz="2800" i="1" baseline="30000" dirty="0">
                <a:latin typeface="Candara" charset="0"/>
                <a:ea typeface="Candara" charset="0"/>
                <a:cs typeface="Candara" charset="0"/>
              </a:rPr>
              <a:t>2</a:t>
            </a:r>
            <a:r>
              <a:rPr lang="en-US" sz="2800" i="1" dirty="0">
                <a:latin typeface="Candara" charset="0"/>
                <a:ea typeface="Candara" charset="0"/>
                <a:cs typeface="Candara" charset="0"/>
              </a:rPr>
              <a:t> Devote yourselves to prayer, being watchful and thankful. </a:t>
            </a:r>
            <a:r>
              <a:rPr lang="en-US" sz="2800" i="1" baseline="30000" dirty="0">
                <a:latin typeface="Candara" charset="0"/>
                <a:ea typeface="Candara" charset="0"/>
                <a:cs typeface="Candara" charset="0"/>
              </a:rPr>
              <a:t>3</a:t>
            </a:r>
            <a:r>
              <a:rPr lang="en-US" sz="2800" i="1" dirty="0">
                <a:latin typeface="Candara" charset="0"/>
                <a:ea typeface="Candara" charset="0"/>
                <a:cs typeface="Candara" charset="0"/>
              </a:rPr>
              <a:t> And pray for us, too, that God may open a door for our message, so that we may proclaim the mystery of Christ, for which I am in chains.</a:t>
            </a:r>
            <a:r>
              <a:rPr lang="en-US" sz="2800" i="1" baseline="30000" dirty="0">
                <a:latin typeface="Candara" charset="0"/>
                <a:ea typeface="Candara" charset="0"/>
                <a:cs typeface="Candara" charset="0"/>
              </a:rPr>
              <a:t> 4 </a:t>
            </a:r>
            <a:r>
              <a:rPr lang="en-US" sz="2800" i="1" dirty="0">
                <a:latin typeface="Candara" charset="0"/>
                <a:ea typeface="Candara" charset="0"/>
                <a:cs typeface="Candara" charset="0"/>
              </a:rPr>
              <a:t>Pray </a:t>
            </a:r>
            <a:r>
              <a:rPr lang="en-US" sz="2800" i="1" dirty="0">
                <a:solidFill>
                  <a:srgbClr val="FF0000"/>
                </a:solidFill>
                <a:latin typeface="Candara" charset="0"/>
                <a:ea typeface="Candara" charset="0"/>
                <a:cs typeface="Candara" charset="0"/>
              </a:rPr>
              <a:t>that I may proclaim it clearly, as I should.                                          </a:t>
            </a:r>
            <a:endParaRPr lang="en-US" sz="2800" i="1" dirty="0" smtClean="0">
              <a:solidFill>
                <a:srgbClr val="FF0000"/>
              </a:solidFill>
              <a:latin typeface="Candara" charset="0"/>
              <a:ea typeface="Candara" charset="0"/>
              <a:cs typeface="Candara" charset="0"/>
            </a:endParaRPr>
          </a:p>
          <a:p>
            <a:pPr marL="68263" indent="0" algn="r" defTabSz="1368425">
              <a:buNone/>
            </a:pPr>
            <a:r>
              <a:rPr lang="en-US" sz="2800" i="1" dirty="0" smtClean="0">
                <a:latin typeface="Candara" charset="0"/>
                <a:ea typeface="Candara" charset="0"/>
                <a:cs typeface="Candara" charset="0"/>
              </a:rPr>
              <a:t>Colossians </a:t>
            </a:r>
            <a:r>
              <a:rPr lang="en-US" sz="2800" i="1" dirty="0">
                <a:latin typeface="Candara" charset="0"/>
                <a:ea typeface="Candara" charset="0"/>
                <a:cs typeface="Candara" charset="0"/>
              </a:rPr>
              <a:t>4:2-4 (NIV 1984) </a:t>
            </a:r>
          </a:p>
          <a:p>
            <a:pPr marL="0" indent="0">
              <a:buNone/>
            </a:pPr>
            <a:endParaRPr lang="en-US" sz="2800" b="1" dirty="0" smtClean="0">
              <a:latin typeface="Candara" charset="0"/>
              <a:ea typeface="Candara" charset="0"/>
              <a:cs typeface="Candara" charset="0"/>
            </a:endParaRPr>
          </a:p>
        </p:txBody>
      </p:sp>
      <p:sp>
        <p:nvSpPr>
          <p:cNvPr id="5" name="TextBox 4"/>
          <p:cNvSpPr txBox="1"/>
          <p:nvPr/>
        </p:nvSpPr>
        <p:spPr>
          <a:xfrm>
            <a:off x="1524000" y="457200"/>
            <a:ext cx="9144000" cy="584775"/>
          </a:xfrm>
          <a:prstGeom prst="rect">
            <a:avLst/>
          </a:prstGeom>
          <a:noFill/>
        </p:spPr>
        <p:txBody>
          <a:bodyPr wrap="square" rtlCol="0">
            <a:spAutoFit/>
          </a:bodyPr>
          <a:lstStyle/>
          <a:p>
            <a:pPr algn="ctr"/>
            <a:r>
              <a:rPr lang="en-US" sz="3200" b="1" i="0" dirty="0">
                <a:solidFill>
                  <a:srgbClr val="C00000"/>
                </a:solidFill>
                <a:latin typeface="Candara" charset="0"/>
                <a:ea typeface="Candara" charset="0"/>
                <a:cs typeface="Candara" charset="0"/>
              </a:rPr>
              <a:t>REASONS WE DON’T SHARE OUR FAITH MORE</a:t>
            </a:r>
            <a:endParaRPr lang="en-US" sz="3200" i="0" dirty="0">
              <a:solidFill>
                <a:srgbClr val="C00000"/>
              </a:solidFill>
              <a:latin typeface="Candara" charset="0"/>
              <a:ea typeface="Candara" charset="0"/>
              <a:cs typeface="Candara" charset="0"/>
            </a:endParaRPr>
          </a:p>
        </p:txBody>
      </p:sp>
    </p:spTree>
    <p:extLst>
      <p:ext uri="{BB962C8B-B14F-4D97-AF65-F5344CB8AC3E}">
        <p14:creationId xmlns:p14="http://schemas.microsoft.com/office/powerpoint/2010/main" val="157963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81000" y="1219200"/>
            <a:ext cx="11582400" cy="5486400"/>
          </a:xfrm>
        </p:spPr>
        <p:txBody>
          <a:bodyPr/>
          <a:lstStyle/>
          <a:p>
            <a:pPr marL="514350" indent="-514350">
              <a:buFont typeface="+mj-lt"/>
              <a:buAutoNum type="arabicPeriod" startAt="3"/>
            </a:pPr>
            <a:r>
              <a:rPr lang="en-US" sz="2800" b="1" dirty="0" smtClean="0">
                <a:latin typeface="Candara" charset="0"/>
                <a:ea typeface="Candara" charset="0"/>
                <a:cs typeface="Candara" charset="0"/>
              </a:rPr>
              <a:t>Laziness/lack of motivation</a:t>
            </a:r>
            <a:endParaRPr lang="en-US" sz="2800" b="1" dirty="0">
              <a:latin typeface="Candara" charset="0"/>
              <a:ea typeface="Candara" charset="0"/>
              <a:cs typeface="Candara" charset="0"/>
            </a:endParaRPr>
          </a:p>
        </p:txBody>
      </p:sp>
      <p:sp>
        <p:nvSpPr>
          <p:cNvPr id="5" name="TextBox 4"/>
          <p:cNvSpPr txBox="1"/>
          <p:nvPr/>
        </p:nvSpPr>
        <p:spPr>
          <a:xfrm>
            <a:off x="1524000" y="457200"/>
            <a:ext cx="9144000" cy="584775"/>
          </a:xfrm>
          <a:prstGeom prst="rect">
            <a:avLst/>
          </a:prstGeom>
          <a:noFill/>
        </p:spPr>
        <p:txBody>
          <a:bodyPr wrap="square" rtlCol="0">
            <a:spAutoFit/>
          </a:bodyPr>
          <a:lstStyle/>
          <a:p>
            <a:pPr algn="ctr"/>
            <a:r>
              <a:rPr lang="en-US" sz="3200" b="1" i="0" dirty="0">
                <a:solidFill>
                  <a:srgbClr val="C00000"/>
                </a:solidFill>
                <a:latin typeface="Candara" charset="0"/>
                <a:ea typeface="Candara" charset="0"/>
                <a:cs typeface="Candara" charset="0"/>
              </a:rPr>
              <a:t>REASONS WE DON’T SHARE OUR FAITH MORE</a:t>
            </a:r>
            <a:endParaRPr lang="en-US" sz="3200" i="0" dirty="0">
              <a:solidFill>
                <a:srgbClr val="C00000"/>
              </a:solidFill>
              <a:latin typeface="Candara" charset="0"/>
              <a:ea typeface="Candara" charset="0"/>
              <a:cs typeface="Candara" charset="0"/>
            </a:endParaRPr>
          </a:p>
        </p:txBody>
      </p:sp>
    </p:spTree>
    <p:extLst>
      <p:ext uri="{BB962C8B-B14F-4D97-AF65-F5344CB8AC3E}">
        <p14:creationId xmlns:p14="http://schemas.microsoft.com/office/powerpoint/2010/main" val="19723441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81000" y="1219200"/>
            <a:ext cx="11582400" cy="5486400"/>
          </a:xfrm>
        </p:spPr>
        <p:txBody>
          <a:bodyPr/>
          <a:lstStyle/>
          <a:p>
            <a:pPr marL="514350" indent="-514350">
              <a:buFont typeface="+mj-lt"/>
              <a:buAutoNum type="arabicPeriod" startAt="4"/>
            </a:pPr>
            <a:r>
              <a:rPr lang="en-US" sz="2800" b="1" dirty="0" smtClean="0">
                <a:latin typeface="Candara" charset="0"/>
                <a:ea typeface="Candara" charset="0"/>
                <a:cs typeface="Candara" charset="0"/>
              </a:rPr>
              <a:t>I don’t know how to make </a:t>
            </a:r>
            <a:r>
              <a:rPr lang="en-US" sz="2800" b="1" dirty="0">
                <a:latin typeface="Candara" charset="0"/>
                <a:ea typeface="Candara" charset="0"/>
                <a:cs typeface="Candara" charset="0"/>
              </a:rPr>
              <a:t>the gospel </a:t>
            </a:r>
            <a:r>
              <a:rPr lang="en-US" sz="2800" b="1" dirty="0" smtClean="0">
                <a:latin typeface="Candara" charset="0"/>
                <a:ea typeface="Candara" charset="0"/>
                <a:cs typeface="Candara" charset="0"/>
              </a:rPr>
              <a:t>relevant and appealing?</a:t>
            </a:r>
          </a:p>
          <a:p>
            <a:pPr marL="514350" indent="-514350">
              <a:buFont typeface="+mj-lt"/>
              <a:buAutoNum type="arabicPeriod" startAt="4"/>
            </a:pPr>
            <a:endParaRPr lang="en-US" sz="2800" b="1" dirty="0">
              <a:latin typeface="Candara" charset="0"/>
              <a:ea typeface="Candara" charset="0"/>
              <a:cs typeface="Candara" charset="0"/>
            </a:endParaRPr>
          </a:p>
          <a:p>
            <a:pPr marL="0" indent="0">
              <a:buNone/>
            </a:pPr>
            <a:r>
              <a:rPr lang="en-US" sz="2800" b="1" dirty="0" smtClean="0">
                <a:latin typeface="Candara" charset="0"/>
                <a:ea typeface="Candara" charset="0"/>
                <a:cs typeface="Candara" charset="0"/>
              </a:rPr>
              <a:t>Three most common cultural orientations</a:t>
            </a:r>
          </a:p>
          <a:p>
            <a:pPr marL="0" indent="0">
              <a:buNone/>
            </a:pPr>
            <a:r>
              <a:rPr lang="en-US" sz="2800" b="1" dirty="0" smtClean="0">
                <a:latin typeface="Candara" charset="0"/>
                <a:ea typeface="Candara" charset="0"/>
                <a:cs typeface="Candara" charset="0"/>
              </a:rPr>
              <a:t>Honor/Shame</a:t>
            </a:r>
          </a:p>
          <a:p>
            <a:pPr marL="0" indent="0">
              <a:buNone/>
            </a:pPr>
            <a:r>
              <a:rPr lang="en-US" sz="2800" b="1" dirty="0" smtClean="0">
                <a:latin typeface="Candara" charset="0"/>
                <a:ea typeface="Candara" charset="0"/>
                <a:cs typeface="Candara" charset="0"/>
              </a:rPr>
              <a:t>Power/Fear</a:t>
            </a:r>
          </a:p>
          <a:p>
            <a:pPr marL="0" indent="0">
              <a:buNone/>
            </a:pPr>
            <a:r>
              <a:rPr lang="en-US" sz="2800" b="1" dirty="0" smtClean="0">
                <a:latin typeface="Candara" charset="0"/>
                <a:ea typeface="Candara" charset="0"/>
                <a:cs typeface="Candara" charset="0"/>
              </a:rPr>
              <a:t>Righteousness/Guilt</a:t>
            </a:r>
          </a:p>
          <a:p>
            <a:pPr marL="0" indent="0">
              <a:buNone/>
            </a:pPr>
            <a:endParaRPr lang="en-US" sz="2800" b="1" dirty="0">
              <a:latin typeface="Candara" charset="0"/>
              <a:ea typeface="Candara" charset="0"/>
              <a:cs typeface="Candara" charset="0"/>
            </a:endParaRPr>
          </a:p>
        </p:txBody>
      </p:sp>
      <p:sp>
        <p:nvSpPr>
          <p:cNvPr id="5" name="TextBox 4"/>
          <p:cNvSpPr txBox="1"/>
          <p:nvPr/>
        </p:nvSpPr>
        <p:spPr>
          <a:xfrm>
            <a:off x="1524000" y="457200"/>
            <a:ext cx="9144000" cy="584775"/>
          </a:xfrm>
          <a:prstGeom prst="rect">
            <a:avLst/>
          </a:prstGeom>
          <a:noFill/>
        </p:spPr>
        <p:txBody>
          <a:bodyPr wrap="square" rtlCol="0">
            <a:spAutoFit/>
          </a:bodyPr>
          <a:lstStyle/>
          <a:p>
            <a:pPr algn="ctr"/>
            <a:r>
              <a:rPr lang="en-US" sz="3200" b="1" i="0" dirty="0">
                <a:solidFill>
                  <a:srgbClr val="C00000"/>
                </a:solidFill>
                <a:latin typeface="Candara" charset="0"/>
                <a:ea typeface="Candara" charset="0"/>
                <a:cs typeface="Candara" charset="0"/>
              </a:rPr>
              <a:t>REASONS WE DON’T SHARE OUR FAITH MORE</a:t>
            </a:r>
            <a:endParaRPr lang="en-US" sz="3200" i="0" dirty="0">
              <a:solidFill>
                <a:srgbClr val="C00000"/>
              </a:solidFill>
              <a:latin typeface="Candara" charset="0"/>
              <a:ea typeface="Candara" charset="0"/>
              <a:cs typeface="Candara" charset="0"/>
            </a:endParaRPr>
          </a:p>
        </p:txBody>
      </p:sp>
    </p:spTree>
    <p:extLst>
      <p:ext uri="{BB962C8B-B14F-4D97-AF65-F5344CB8AC3E}">
        <p14:creationId xmlns:p14="http://schemas.microsoft.com/office/powerpoint/2010/main" val="15834256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81000" y="1219200"/>
            <a:ext cx="11582400" cy="5486400"/>
          </a:xfrm>
        </p:spPr>
        <p:txBody>
          <a:bodyPr/>
          <a:lstStyle/>
          <a:p>
            <a:pPr marL="514350" indent="-514350">
              <a:buFont typeface="+mj-lt"/>
              <a:buAutoNum type="arabicPeriod" startAt="5"/>
            </a:pPr>
            <a:r>
              <a:rPr lang="en-US" sz="2800" b="1" dirty="0" smtClean="0">
                <a:latin typeface="Candara" charset="0"/>
                <a:ea typeface="Candara" charset="0"/>
                <a:cs typeface="Candara" charset="0"/>
              </a:rPr>
              <a:t>I don’t know how </a:t>
            </a:r>
            <a:r>
              <a:rPr lang="en-US" sz="2800" b="1" dirty="0">
                <a:latin typeface="Candara" charset="0"/>
                <a:ea typeface="Candara" charset="0"/>
                <a:cs typeface="Candara" charset="0"/>
              </a:rPr>
              <a:t>to present </a:t>
            </a:r>
            <a:r>
              <a:rPr lang="en-US" sz="2800" b="1" dirty="0" smtClean="0">
                <a:latin typeface="Candara" charset="0"/>
                <a:ea typeface="Candara" charset="0"/>
                <a:cs typeface="Candara" charset="0"/>
              </a:rPr>
              <a:t>the Gospel </a:t>
            </a:r>
            <a:r>
              <a:rPr lang="en-US" sz="2800" b="1" dirty="0">
                <a:latin typeface="Candara" charset="0"/>
                <a:ea typeface="Candara" charset="0"/>
                <a:cs typeface="Candara" charset="0"/>
              </a:rPr>
              <a:t>in a </a:t>
            </a:r>
            <a:r>
              <a:rPr lang="en-US" sz="2800" b="1" dirty="0" smtClean="0">
                <a:latin typeface="Candara" charset="0"/>
                <a:ea typeface="Candara" charset="0"/>
                <a:cs typeface="Candara" charset="0"/>
              </a:rPr>
              <a:t>natural, casual, personal way</a:t>
            </a:r>
            <a:r>
              <a:rPr lang="en-US" sz="2800" b="1" dirty="0">
                <a:latin typeface="Candara" charset="0"/>
                <a:ea typeface="Candara" charset="0"/>
                <a:cs typeface="Candara" charset="0"/>
              </a:rPr>
              <a:t>. </a:t>
            </a:r>
            <a:endParaRPr lang="en-US" sz="2800" b="1" dirty="0" smtClean="0">
              <a:latin typeface="Candara" charset="0"/>
              <a:ea typeface="Candara" charset="0"/>
              <a:cs typeface="Candara" charset="0"/>
            </a:endParaRPr>
          </a:p>
        </p:txBody>
      </p:sp>
      <p:sp>
        <p:nvSpPr>
          <p:cNvPr id="5" name="TextBox 4"/>
          <p:cNvSpPr txBox="1"/>
          <p:nvPr/>
        </p:nvSpPr>
        <p:spPr>
          <a:xfrm>
            <a:off x="1524000" y="457200"/>
            <a:ext cx="9144000" cy="584775"/>
          </a:xfrm>
          <a:prstGeom prst="rect">
            <a:avLst/>
          </a:prstGeom>
          <a:noFill/>
        </p:spPr>
        <p:txBody>
          <a:bodyPr wrap="square" rtlCol="0">
            <a:spAutoFit/>
          </a:bodyPr>
          <a:lstStyle/>
          <a:p>
            <a:pPr algn="ctr"/>
            <a:r>
              <a:rPr lang="en-US" sz="3200" b="1" i="0" dirty="0">
                <a:solidFill>
                  <a:srgbClr val="C00000"/>
                </a:solidFill>
                <a:latin typeface="Candara" charset="0"/>
                <a:ea typeface="Candara" charset="0"/>
                <a:cs typeface="Candara" charset="0"/>
              </a:rPr>
              <a:t>REASONS WE DON’T SHARE OUR FAITH MORE</a:t>
            </a:r>
            <a:endParaRPr lang="en-US" sz="3200" i="0" dirty="0">
              <a:solidFill>
                <a:srgbClr val="C00000"/>
              </a:solidFill>
              <a:latin typeface="Candara" charset="0"/>
              <a:ea typeface="Candara" charset="0"/>
              <a:cs typeface="Candara" charset="0"/>
            </a:endParaRPr>
          </a:p>
        </p:txBody>
      </p:sp>
    </p:spTree>
    <p:extLst>
      <p:ext uri="{BB962C8B-B14F-4D97-AF65-F5344CB8AC3E}">
        <p14:creationId xmlns:p14="http://schemas.microsoft.com/office/powerpoint/2010/main" val="7469898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81000" y="1219200"/>
            <a:ext cx="11582400" cy="5486400"/>
          </a:xfrm>
        </p:spPr>
        <p:txBody>
          <a:bodyPr/>
          <a:lstStyle/>
          <a:p>
            <a:pPr marL="514350" indent="-514350">
              <a:buFont typeface="+mj-lt"/>
              <a:buAutoNum type="arabicPeriod" startAt="6"/>
            </a:pPr>
            <a:r>
              <a:rPr lang="en-US" sz="2800" b="1" dirty="0" smtClean="0">
                <a:latin typeface="Candara" charset="0"/>
                <a:ea typeface="Candara" charset="0"/>
                <a:cs typeface="Candara" charset="0"/>
              </a:rPr>
              <a:t>I'm </a:t>
            </a:r>
            <a:r>
              <a:rPr lang="en-US" sz="2800" b="1" dirty="0">
                <a:latin typeface="Candara" charset="0"/>
                <a:ea typeface="Candara" charset="0"/>
                <a:cs typeface="Candara" charset="0"/>
              </a:rPr>
              <a:t>afraid of appearing hypocritical </a:t>
            </a:r>
            <a:endParaRPr lang="en-US" sz="2800" b="1" dirty="0" smtClean="0">
              <a:latin typeface="Candara" charset="0"/>
              <a:ea typeface="Candara" charset="0"/>
              <a:cs typeface="Candara" charset="0"/>
            </a:endParaRPr>
          </a:p>
        </p:txBody>
      </p:sp>
      <p:sp>
        <p:nvSpPr>
          <p:cNvPr id="5" name="TextBox 4"/>
          <p:cNvSpPr txBox="1"/>
          <p:nvPr/>
        </p:nvSpPr>
        <p:spPr>
          <a:xfrm>
            <a:off x="1524000" y="457200"/>
            <a:ext cx="9144000" cy="584775"/>
          </a:xfrm>
          <a:prstGeom prst="rect">
            <a:avLst/>
          </a:prstGeom>
          <a:noFill/>
        </p:spPr>
        <p:txBody>
          <a:bodyPr wrap="square" rtlCol="0">
            <a:spAutoFit/>
          </a:bodyPr>
          <a:lstStyle/>
          <a:p>
            <a:pPr algn="ctr"/>
            <a:r>
              <a:rPr lang="en-US" sz="3200" b="1" i="0" dirty="0">
                <a:solidFill>
                  <a:srgbClr val="C00000"/>
                </a:solidFill>
                <a:latin typeface="Candara" charset="0"/>
                <a:ea typeface="Candara" charset="0"/>
                <a:cs typeface="Candara" charset="0"/>
              </a:rPr>
              <a:t>REASONS WE DON’T SHARE OUR FAITH MORE</a:t>
            </a:r>
            <a:endParaRPr lang="en-US" sz="3200" i="0" dirty="0">
              <a:solidFill>
                <a:srgbClr val="C00000"/>
              </a:solidFill>
              <a:latin typeface="Candara" charset="0"/>
              <a:ea typeface="Candara" charset="0"/>
              <a:cs typeface="Candara" charset="0"/>
            </a:endParaRPr>
          </a:p>
        </p:txBody>
      </p:sp>
    </p:spTree>
    <p:extLst>
      <p:ext uri="{BB962C8B-B14F-4D97-AF65-F5344CB8AC3E}">
        <p14:creationId xmlns:p14="http://schemas.microsoft.com/office/powerpoint/2010/main" val="11955558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81000" y="1219200"/>
            <a:ext cx="11582400" cy="5486400"/>
          </a:xfrm>
        </p:spPr>
        <p:txBody>
          <a:bodyPr/>
          <a:lstStyle/>
          <a:p>
            <a:pPr marL="514350" indent="-514350">
              <a:buFont typeface="+mj-lt"/>
              <a:buAutoNum type="arabicPeriod" startAt="7"/>
            </a:pPr>
            <a:r>
              <a:rPr lang="en-US" sz="2800" b="1" dirty="0" smtClean="0">
                <a:latin typeface="Candara" charset="0"/>
                <a:ea typeface="Candara" charset="0"/>
                <a:cs typeface="Candara" charset="0"/>
              </a:rPr>
              <a:t>There aren’t many non-Christians that I </a:t>
            </a:r>
            <a:r>
              <a:rPr lang="en-US" sz="2800" b="1" dirty="0">
                <a:latin typeface="Candara" charset="0"/>
                <a:ea typeface="Candara" charset="0"/>
                <a:cs typeface="Candara" charset="0"/>
              </a:rPr>
              <a:t>know </a:t>
            </a:r>
            <a:r>
              <a:rPr lang="en-US" sz="2800" b="1" dirty="0" smtClean="0">
                <a:latin typeface="Candara" charset="0"/>
                <a:ea typeface="Candara" charset="0"/>
                <a:cs typeface="Candara" charset="0"/>
              </a:rPr>
              <a:t>or </a:t>
            </a:r>
            <a:r>
              <a:rPr lang="en-US" sz="2800" b="1" dirty="0">
                <a:latin typeface="Candara" charset="0"/>
                <a:ea typeface="Candara" charset="0"/>
                <a:cs typeface="Candara" charset="0"/>
              </a:rPr>
              <a:t>hang out </a:t>
            </a:r>
            <a:r>
              <a:rPr lang="en-US" sz="2800" b="1" dirty="0" smtClean="0">
                <a:latin typeface="Candara" charset="0"/>
                <a:ea typeface="Candara" charset="0"/>
                <a:cs typeface="Candara" charset="0"/>
              </a:rPr>
              <a:t>with anymore. </a:t>
            </a:r>
          </a:p>
        </p:txBody>
      </p:sp>
      <p:sp>
        <p:nvSpPr>
          <p:cNvPr id="5" name="TextBox 4"/>
          <p:cNvSpPr txBox="1"/>
          <p:nvPr/>
        </p:nvSpPr>
        <p:spPr>
          <a:xfrm>
            <a:off x="1524000" y="457200"/>
            <a:ext cx="9144000" cy="584775"/>
          </a:xfrm>
          <a:prstGeom prst="rect">
            <a:avLst/>
          </a:prstGeom>
          <a:noFill/>
        </p:spPr>
        <p:txBody>
          <a:bodyPr wrap="square" rtlCol="0">
            <a:spAutoFit/>
          </a:bodyPr>
          <a:lstStyle/>
          <a:p>
            <a:pPr algn="ctr"/>
            <a:r>
              <a:rPr lang="en-US" sz="3200" b="1" i="0" dirty="0">
                <a:solidFill>
                  <a:srgbClr val="C00000"/>
                </a:solidFill>
                <a:latin typeface="Candara" charset="0"/>
                <a:ea typeface="Candara" charset="0"/>
                <a:cs typeface="Candara" charset="0"/>
              </a:rPr>
              <a:t>REASONS WE DON’T SHARE OUR FAITH MORE</a:t>
            </a:r>
            <a:endParaRPr lang="en-US" sz="3200" i="0" dirty="0">
              <a:solidFill>
                <a:srgbClr val="C00000"/>
              </a:solidFill>
              <a:latin typeface="Candara" charset="0"/>
              <a:ea typeface="Candara" charset="0"/>
              <a:cs typeface="Candara" charset="0"/>
            </a:endParaRPr>
          </a:p>
        </p:txBody>
      </p:sp>
    </p:spTree>
    <p:extLst>
      <p:ext uri="{BB962C8B-B14F-4D97-AF65-F5344CB8AC3E}">
        <p14:creationId xmlns:p14="http://schemas.microsoft.com/office/powerpoint/2010/main" val="640454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81000" y="1219200"/>
            <a:ext cx="11582400" cy="5486400"/>
          </a:xfrm>
        </p:spPr>
        <p:txBody>
          <a:bodyPr/>
          <a:lstStyle/>
          <a:p>
            <a:pPr marL="0" indent="0">
              <a:buNone/>
            </a:pPr>
            <a:r>
              <a:rPr lang="en-US" sz="2800" b="1" dirty="0" smtClean="0">
                <a:latin typeface="Candara" charset="0"/>
                <a:ea typeface="Candara" charset="0"/>
                <a:cs typeface="Candara" charset="0"/>
              </a:rPr>
              <a:t>Many of those I’ve talked with about Christianity say they can’t believe in a God that would allow such horrible evil in the world.</a:t>
            </a:r>
            <a:r>
              <a:rPr lang="en-US" sz="2800" b="1" dirty="0">
                <a:latin typeface="Candara" charset="0"/>
                <a:ea typeface="Candara" charset="0"/>
                <a:cs typeface="Candara" charset="0"/>
              </a:rPr>
              <a:t>   </a:t>
            </a:r>
            <a:r>
              <a:rPr lang="en-US" sz="2800" dirty="0">
                <a:latin typeface="Candara" charset="0"/>
                <a:ea typeface="Candara" charset="0"/>
                <a:cs typeface="Candara" charset="0"/>
              </a:rPr>
              <a:t> </a:t>
            </a:r>
            <a:endParaRPr lang="en-US" sz="2800" b="1" dirty="0">
              <a:latin typeface="Candara" charset="0"/>
              <a:ea typeface="Candara" charset="0"/>
              <a:cs typeface="Candara" charset="0"/>
            </a:endParaRPr>
          </a:p>
        </p:txBody>
      </p:sp>
      <p:sp>
        <p:nvSpPr>
          <p:cNvPr id="5" name="TextBox 4"/>
          <p:cNvSpPr txBox="1"/>
          <p:nvPr/>
        </p:nvSpPr>
        <p:spPr>
          <a:xfrm>
            <a:off x="1524000" y="457200"/>
            <a:ext cx="9144000" cy="584775"/>
          </a:xfrm>
          <a:prstGeom prst="rect">
            <a:avLst/>
          </a:prstGeom>
          <a:noFill/>
        </p:spPr>
        <p:txBody>
          <a:bodyPr wrap="square" rtlCol="0">
            <a:spAutoFit/>
          </a:bodyPr>
          <a:lstStyle/>
          <a:p>
            <a:pPr algn="ctr"/>
            <a:r>
              <a:rPr lang="en-US" sz="3200" b="1" i="0" dirty="0">
                <a:solidFill>
                  <a:srgbClr val="C00000"/>
                </a:solidFill>
                <a:latin typeface="Candara" charset="0"/>
                <a:ea typeface="Candara" charset="0"/>
                <a:cs typeface="Candara" charset="0"/>
              </a:rPr>
              <a:t>SOME COMMON QUESTIONS</a:t>
            </a:r>
            <a:endParaRPr lang="en-US" sz="3200" i="0" dirty="0">
              <a:solidFill>
                <a:srgbClr val="C00000"/>
              </a:solidFill>
              <a:latin typeface="Candara" charset="0"/>
              <a:ea typeface="Candara" charset="0"/>
              <a:cs typeface="Candara" charset="0"/>
            </a:endParaRPr>
          </a:p>
        </p:txBody>
      </p:sp>
    </p:spTree>
    <p:extLst>
      <p:ext uri="{BB962C8B-B14F-4D97-AF65-F5344CB8AC3E}">
        <p14:creationId xmlns:p14="http://schemas.microsoft.com/office/powerpoint/2010/main" val="11675827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81000" y="1143000"/>
            <a:ext cx="11582400" cy="5562600"/>
          </a:xfrm>
        </p:spPr>
        <p:txBody>
          <a:bodyPr/>
          <a:lstStyle/>
          <a:p>
            <a:pPr marL="0" indent="0">
              <a:buNone/>
            </a:pPr>
            <a:r>
              <a:rPr lang="en-US" sz="2800" b="1" dirty="0">
                <a:latin typeface="Candara" charset="0"/>
                <a:ea typeface="Candara" charset="0"/>
                <a:cs typeface="Candara" charset="0"/>
              </a:rPr>
              <a:t>Possible Applications:</a:t>
            </a:r>
            <a:endParaRPr lang="en-US" sz="2800" dirty="0">
              <a:latin typeface="Candara" charset="0"/>
              <a:ea typeface="Candara" charset="0"/>
              <a:cs typeface="Candara" charset="0"/>
            </a:endParaRPr>
          </a:p>
          <a:p>
            <a:pPr marL="514350" indent="-514350">
              <a:spcBef>
                <a:spcPts val="1200"/>
              </a:spcBef>
              <a:buAutoNum type="arabicPeriod"/>
            </a:pPr>
            <a:r>
              <a:rPr lang="en-US" sz="2600" b="1" dirty="0" smtClean="0">
                <a:latin typeface="Candara" charset="0"/>
                <a:ea typeface="Candara" charset="0"/>
                <a:cs typeface="Candara" charset="0"/>
              </a:rPr>
              <a:t>Begin praying daily for the three people you and your </a:t>
            </a:r>
            <a:r>
              <a:rPr lang="en-US" sz="2600" b="1" dirty="0">
                <a:latin typeface="Candara" charset="0"/>
                <a:ea typeface="Candara" charset="0"/>
                <a:cs typeface="Candara" charset="0"/>
              </a:rPr>
              <a:t>accountability </a:t>
            </a:r>
            <a:r>
              <a:rPr lang="en-US" sz="2600" b="1" dirty="0" smtClean="0">
                <a:latin typeface="Candara" charset="0"/>
                <a:ea typeface="Candara" charset="0"/>
                <a:cs typeface="Candara" charset="0"/>
              </a:rPr>
              <a:t>partner want to see come to know the Lord. Take time to pray for these non-Christians each time your men’s/women’s group meet.</a:t>
            </a:r>
          </a:p>
          <a:p>
            <a:pPr marL="514350" indent="-514350">
              <a:spcBef>
                <a:spcPts val="1200"/>
              </a:spcBef>
              <a:buAutoNum type="arabicPeriod"/>
            </a:pPr>
            <a:r>
              <a:rPr lang="en-US" sz="2600" b="1" dirty="0" smtClean="0">
                <a:latin typeface="Candara" charset="0"/>
                <a:ea typeface="Candara" charset="0"/>
                <a:cs typeface="Candara" charset="0"/>
              </a:rPr>
              <a:t>Plan </a:t>
            </a:r>
            <a:r>
              <a:rPr lang="en-US" sz="2600" b="1" dirty="0">
                <a:latin typeface="Candara" charset="0"/>
                <a:ea typeface="Candara" charset="0"/>
                <a:cs typeface="Candara" charset="0"/>
              </a:rPr>
              <a:t>a </a:t>
            </a:r>
            <a:r>
              <a:rPr lang="en-US" sz="2600" b="1" dirty="0" smtClean="0">
                <a:latin typeface="Candara" charset="0"/>
                <a:ea typeface="Candara" charset="0"/>
                <a:cs typeface="Candara" charset="0"/>
              </a:rPr>
              <a:t>men’s/women’s group event </a:t>
            </a:r>
            <a:r>
              <a:rPr lang="en-US" sz="2600" b="1" dirty="0">
                <a:latin typeface="Candara" charset="0"/>
                <a:ea typeface="Candara" charset="0"/>
                <a:cs typeface="Candara" charset="0"/>
              </a:rPr>
              <a:t>specifically to plant a seed with an unsaved friend of someone</a:t>
            </a:r>
            <a:r>
              <a:rPr lang="en-US" sz="2600" b="1" dirty="0" smtClean="0">
                <a:latin typeface="Candara" charset="0"/>
                <a:ea typeface="Candara" charset="0"/>
                <a:cs typeface="Candara" charset="0"/>
              </a:rPr>
              <a:t>.</a:t>
            </a:r>
            <a:endParaRPr lang="en-US" sz="2600" b="1" dirty="0">
              <a:latin typeface="Candara" charset="0"/>
              <a:ea typeface="Candara" charset="0"/>
              <a:cs typeface="Candara" charset="0"/>
            </a:endParaRPr>
          </a:p>
          <a:p>
            <a:pPr marL="514350" indent="-514350">
              <a:spcBef>
                <a:spcPts val="1200"/>
              </a:spcBef>
              <a:buFont typeface="+mj-lt"/>
              <a:buAutoNum type="arabicPeriod"/>
            </a:pPr>
            <a:r>
              <a:rPr lang="en-US" sz="2600" b="1" dirty="0" smtClean="0">
                <a:latin typeface="Candara" charset="0"/>
                <a:ea typeface="Candara" charset="0"/>
                <a:cs typeface="Candara" charset="0"/>
              </a:rPr>
              <a:t>Have </a:t>
            </a:r>
            <a:r>
              <a:rPr lang="en-US" sz="2600" b="1" dirty="0">
                <a:latin typeface="Candara" charset="0"/>
                <a:ea typeface="Candara" charset="0"/>
                <a:cs typeface="Candara" charset="0"/>
              </a:rPr>
              <a:t>an acquaintance, work colleague, or unsaved friend over for dinner</a:t>
            </a:r>
            <a:r>
              <a:rPr lang="en-US" sz="2600" b="1" dirty="0" smtClean="0">
                <a:latin typeface="Candara" charset="0"/>
                <a:ea typeface="Candara" charset="0"/>
                <a:cs typeface="Candara" charset="0"/>
              </a:rPr>
              <a:t>.</a:t>
            </a:r>
            <a:endParaRPr lang="en-US" sz="2600" b="1" dirty="0">
              <a:latin typeface="Candara" charset="0"/>
              <a:ea typeface="Candara" charset="0"/>
              <a:cs typeface="Candara" charset="0"/>
            </a:endParaRPr>
          </a:p>
          <a:p>
            <a:pPr marL="514350" indent="-514350">
              <a:spcBef>
                <a:spcPts val="1200"/>
              </a:spcBef>
              <a:buFont typeface="+mj-lt"/>
              <a:buAutoNum type="arabicPeriod"/>
            </a:pPr>
            <a:r>
              <a:rPr lang="en-US" sz="2600" b="1" dirty="0" smtClean="0">
                <a:latin typeface="Candara" charset="0"/>
                <a:ea typeface="Candara" charset="0"/>
                <a:cs typeface="Candara" charset="0"/>
              </a:rPr>
              <a:t>Invite </a:t>
            </a:r>
            <a:r>
              <a:rPr lang="en-US" sz="2600" b="1" dirty="0">
                <a:latin typeface="Candara" charset="0"/>
                <a:ea typeface="Candara" charset="0"/>
                <a:cs typeface="Candara" charset="0"/>
              </a:rPr>
              <a:t>Helen and I to come do two one-hour seminars on </a:t>
            </a:r>
            <a:r>
              <a:rPr lang="en-US" sz="2600" b="1" dirty="0" smtClean="0">
                <a:latin typeface="Candara" charset="0"/>
                <a:ea typeface="Candara" charset="0"/>
                <a:cs typeface="Candara" charset="0"/>
              </a:rPr>
              <a:t>parenting or marriage </a:t>
            </a:r>
            <a:r>
              <a:rPr lang="en-US" sz="2600" b="1" dirty="0">
                <a:latin typeface="Candara" charset="0"/>
                <a:ea typeface="Candara" charset="0"/>
                <a:cs typeface="Candara" charset="0"/>
              </a:rPr>
              <a:t>during your lunch hour</a:t>
            </a:r>
            <a:r>
              <a:rPr lang="en-US" sz="2600" b="1" dirty="0" smtClean="0">
                <a:latin typeface="Candara" charset="0"/>
                <a:ea typeface="Candara" charset="0"/>
                <a:cs typeface="Candara" charset="0"/>
              </a:rPr>
              <a:t>.</a:t>
            </a:r>
          </a:p>
          <a:p>
            <a:pPr marL="514350" indent="-514350">
              <a:spcBef>
                <a:spcPts val="1200"/>
              </a:spcBef>
              <a:buFont typeface="+mj-lt"/>
              <a:buAutoNum type="arabicPeriod"/>
            </a:pPr>
            <a:r>
              <a:rPr lang="en-US" sz="2600" b="1" dirty="0" smtClean="0">
                <a:latin typeface="Candara" charset="0"/>
                <a:ea typeface="Candara" charset="0"/>
                <a:cs typeface="Candara" charset="0"/>
              </a:rPr>
              <a:t>Contact Prison Fellowship about visiting someone in a local prison who is from Santa Ana or Orange county.</a:t>
            </a:r>
            <a:endParaRPr lang="en-US" sz="2600" b="1" dirty="0">
              <a:latin typeface="Candara" charset="0"/>
              <a:ea typeface="Candara" charset="0"/>
              <a:cs typeface="Candara" charset="0"/>
            </a:endParaRPr>
          </a:p>
        </p:txBody>
      </p:sp>
      <p:sp>
        <p:nvSpPr>
          <p:cNvPr id="6" name="TextBox 5"/>
          <p:cNvSpPr txBox="1"/>
          <p:nvPr/>
        </p:nvSpPr>
        <p:spPr>
          <a:xfrm>
            <a:off x="0" y="457200"/>
            <a:ext cx="12192000" cy="584775"/>
          </a:xfrm>
          <a:prstGeom prst="rect">
            <a:avLst/>
          </a:prstGeom>
          <a:noFill/>
        </p:spPr>
        <p:txBody>
          <a:bodyPr wrap="square" rtlCol="0">
            <a:spAutoFit/>
          </a:bodyPr>
          <a:lstStyle/>
          <a:p>
            <a:pPr algn="ctr"/>
            <a:r>
              <a:rPr lang="en-US" sz="3200" b="1" i="0" dirty="0" smtClean="0">
                <a:solidFill>
                  <a:srgbClr val="FF0000"/>
                </a:solidFill>
                <a:latin typeface="Candara" charset="0"/>
                <a:ea typeface="Candara" charset="0"/>
                <a:cs typeface="Candara" charset="0"/>
              </a:rPr>
              <a:t>PRACTICAL HELP FOR MORE EFFECTIVELY SHARING OUR FAITH</a:t>
            </a:r>
            <a:endParaRPr lang="en-US" sz="3200" i="0" dirty="0">
              <a:solidFill>
                <a:srgbClr val="FF0000"/>
              </a:solidFill>
              <a:latin typeface="Candara" charset="0"/>
              <a:ea typeface="Candara" charset="0"/>
              <a:cs typeface="Candara" charset="0"/>
            </a:endParaRPr>
          </a:p>
        </p:txBody>
      </p:sp>
    </p:spTree>
    <p:extLst>
      <p:ext uri="{BB962C8B-B14F-4D97-AF65-F5344CB8AC3E}">
        <p14:creationId xmlns:p14="http://schemas.microsoft.com/office/powerpoint/2010/main" val="15558375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81000" y="1143000"/>
            <a:ext cx="11201400" cy="5562600"/>
          </a:xfrm>
        </p:spPr>
        <p:txBody>
          <a:bodyPr/>
          <a:lstStyle/>
          <a:p>
            <a:pPr marL="463550" indent="-463550">
              <a:buNone/>
            </a:pPr>
            <a:r>
              <a:rPr lang="en-US" sz="2800" b="1" dirty="0">
                <a:latin typeface="Candara" charset="0"/>
                <a:ea typeface="Candara" charset="0"/>
                <a:cs typeface="Candara" charset="0"/>
              </a:rPr>
              <a:t>Possible Applications</a:t>
            </a:r>
            <a:r>
              <a:rPr lang="en-US" sz="2800" b="1" dirty="0" smtClean="0">
                <a:latin typeface="Candara" charset="0"/>
                <a:ea typeface="Candara" charset="0"/>
                <a:cs typeface="Candara" charset="0"/>
              </a:rPr>
              <a:t>: (continued)</a:t>
            </a:r>
            <a:endParaRPr lang="en-US" sz="2800" dirty="0">
              <a:latin typeface="Candara" charset="0"/>
              <a:ea typeface="Candara" charset="0"/>
              <a:cs typeface="Candara" charset="0"/>
            </a:endParaRPr>
          </a:p>
          <a:p>
            <a:pPr marL="463550" indent="-463550">
              <a:spcBef>
                <a:spcPts val="1200"/>
              </a:spcBef>
              <a:buNone/>
            </a:pPr>
            <a:r>
              <a:rPr lang="en-US" sz="2600" b="1" dirty="0">
                <a:latin typeface="Candara" charset="0"/>
                <a:ea typeface="Candara" charset="0"/>
                <a:cs typeface="Candara" charset="0"/>
              </a:rPr>
              <a:t>6</a:t>
            </a:r>
            <a:r>
              <a:rPr lang="en-US" sz="2600" b="1" dirty="0" smtClean="0">
                <a:latin typeface="Candara" charset="0"/>
                <a:ea typeface="Candara" charset="0"/>
                <a:cs typeface="Candara" charset="0"/>
              </a:rPr>
              <a:t>. 	Encourage others in your men’s/women’s group by </a:t>
            </a:r>
            <a:r>
              <a:rPr lang="en-US" sz="2600" b="1" dirty="0">
                <a:latin typeface="Candara" charset="0"/>
                <a:ea typeface="Candara" charset="0"/>
                <a:cs typeface="Candara" charset="0"/>
              </a:rPr>
              <a:t>sending a group email whenever you're obedient </a:t>
            </a:r>
            <a:r>
              <a:rPr lang="en-US" sz="2600" b="1" dirty="0" smtClean="0">
                <a:latin typeface="Candara" charset="0"/>
                <a:ea typeface="Candara" charset="0"/>
                <a:cs typeface="Candara" charset="0"/>
              </a:rPr>
              <a:t>to </a:t>
            </a:r>
            <a:r>
              <a:rPr lang="en-US" sz="2600" b="1" dirty="0">
                <a:latin typeface="Candara" charset="0"/>
                <a:ea typeface="Candara" charset="0"/>
                <a:cs typeface="Candara" charset="0"/>
              </a:rPr>
              <a:t>planting a </a:t>
            </a:r>
            <a:r>
              <a:rPr lang="en-US" sz="2600" b="1" dirty="0" smtClean="0">
                <a:latin typeface="Candara" charset="0"/>
                <a:ea typeface="Candara" charset="0"/>
                <a:cs typeface="Candara" charset="0"/>
              </a:rPr>
              <a:t>seed</a:t>
            </a:r>
            <a:r>
              <a:rPr lang="en-US" sz="2600" b="1" dirty="0">
                <a:latin typeface="Candara" charset="0"/>
                <a:ea typeface="Candara" charset="0"/>
                <a:cs typeface="Candara" charset="0"/>
              </a:rPr>
              <a:t> </a:t>
            </a:r>
            <a:r>
              <a:rPr lang="en-US" sz="2600" b="1" dirty="0" smtClean="0">
                <a:latin typeface="Candara" charset="0"/>
                <a:ea typeface="Candara" charset="0"/>
                <a:cs typeface="Candara" charset="0"/>
              </a:rPr>
              <a:t>by the leading of the Holy Spirit and left the result to God!</a:t>
            </a:r>
            <a:endParaRPr lang="en-US" sz="2600" b="1" dirty="0">
              <a:latin typeface="Candara" charset="0"/>
              <a:ea typeface="Candara" charset="0"/>
              <a:cs typeface="Candara" charset="0"/>
            </a:endParaRPr>
          </a:p>
        </p:txBody>
      </p:sp>
      <p:sp>
        <p:nvSpPr>
          <p:cNvPr id="2" name="TextBox 1"/>
          <p:cNvSpPr txBox="1"/>
          <p:nvPr/>
        </p:nvSpPr>
        <p:spPr>
          <a:xfrm>
            <a:off x="2374710" y="3753134"/>
            <a:ext cx="184731" cy="400110"/>
          </a:xfrm>
          <a:prstGeom prst="rect">
            <a:avLst/>
          </a:prstGeom>
          <a:noFill/>
        </p:spPr>
        <p:txBody>
          <a:bodyPr wrap="none" rtlCol="0">
            <a:spAutoFit/>
          </a:bodyPr>
          <a:lstStyle/>
          <a:p>
            <a:endParaRPr lang="en-US" dirty="0">
              <a:solidFill>
                <a:srgbClr val="000000"/>
              </a:solidFill>
            </a:endParaRPr>
          </a:p>
        </p:txBody>
      </p:sp>
      <p:sp>
        <p:nvSpPr>
          <p:cNvPr id="6" name="TextBox 5"/>
          <p:cNvSpPr txBox="1"/>
          <p:nvPr/>
        </p:nvSpPr>
        <p:spPr>
          <a:xfrm>
            <a:off x="0" y="457200"/>
            <a:ext cx="12192000" cy="584775"/>
          </a:xfrm>
          <a:prstGeom prst="rect">
            <a:avLst/>
          </a:prstGeom>
          <a:noFill/>
        </p:spPr>
        <p:txBody>
          <a:bodyPr wrap="square" rtlCol="0">
            <a:spAutoFit/>
          </a:bodyPr>
          <a:lstStyle/>
          <a:p>
            <a:pPr algn="ctr"/>
            <a:r>
              <a:rPr lang="en-US" sz="3200" b="1" i="0" dirty="0" smtClean="0">
                <a:solidFill>
                  <a:srgbClr val="FF0000"/>
                </a:solidFill>
                <a:latin typeface="Candara" charset="0"/>
                <a:ea typeface="Candara" charset="0"/>
                <a:cs typeface="Candara" charset="0"/>
              </a:rPr>
              <a:t>PRACTICAL HELP FOR MORE EFFECTIVELY SHARING OUR FAITH</a:t>
            </a:r>
            <a:endParaRPr lang="en-US" sz="3200" i="0" dirty="0">
              <a:solidFill>
                <a:srgbClr val="FF0000"/>
              </a:solidFill>
              <a:latin typeface="Candara" charset="0"/>
              <a:ea typeface="Candara" charset="0"/>
              <a:cs typeface="Candara" charset="0"/>
            </a:endParaRPr>
          </a:p>
        </p:txBody>
      </p:sp>
    </p:spTree>
    <p:extLst>
      <p:ext uri="{BB962C8B-B14F-4D97-AF65-F5344CB8AC3E}">
        <p14:creationId xmlns:p14="http://schemas.microsoft.com/office/powerpoint/2010/main" val="1944643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0" y="457200"/>
            <a:ext cx="12192000" cy="584775"/>
          </a:xfrm>
          <a:prstGeom prst="rect">
            <a:avLst/>
          </a:prstGeom>
          <a:noFill/>
        </p:spPr>
        <p:txBody>
          <a:bodyPr wrap="square" rtlCol="0">
            <a:spAutoFit/>
          </a:bodyPr>
          <a:lstStyle/>
          <a:p>
            <a:pPr algn="ctr"/>
            <a:r>
              <a:rPr lang="en-US" sz="3200" b="1" i="0" dirty="0" smtClean="0">
                <a:solidFill>
                  <a:srgbClr val="C00000"/>
                </a:solidFill>
                <a:latin typeface="Candara" charset="0"/>
                <a:ea typeface="Candara" charset="0"/>
                <a:cs typeface="Candara" charset="0"/>
              </a:rPr>
              <a:t>REVIEW OF THE HELPFUL POINTS ABOUT EVANGELISM</a:t>
            </a:r>
            <a:endParaRPr lang="en-US" sz="3200" i="0" dirty="0">
              <a:solidFill>
                <a:srgbClr val="C00000"/>
              </a:solidFill>
              <a:latin typeface="Candara" charset="0"/>
              <a:ea typeface="Candara" charset="0"/>
              <a:cs typeface="Candara" charset="0"/>
            </a:endParaRPr>
          </a:p>
        </p:txBody>
      </p:sp>
      <p:sp>
        <p:nvSpPr>
          <p:cNvPr id="5" name="Content Placeholder 2"/>
          <p:cNvSpPr>
            <a:spLocks noGrp="1"/>
          </p:cNvSpPr>
          <p:nvPr>
            <p:ph idx="1"/>
          </p:nvPr>
        </p:nvSpPr>
        <p:spPr>
          <a:xfrm>
            <a:off x="381000" y="1041975"/>
            <a:ext cx="11430000" cy="5816025"/>
          </a:xfrm>
        </p:spPr>
        <p:txBody>
          <a:bodyPr/>
          <a:lstStyle/>
          <a:p>
            <a:pPr marL="0" indent="0">
              <a:buNone/>
            </a:pPr>
            <a:r>
              <a:rPr lang="en-US" sz="2800" b="1" dirty="0" smtClean="0">
                <a:latin typeface="Candara"/>
                <a:cs typeface="Candara"/>
              </a:rPr>
              <a:t>Lack of sharing our faith </a:t>
            </a:r>
            <a:r>
              <a:rPr lang="en-US" sz="2800" b="1" dirty="0">
                <a:latin typeface="Candara"/>
                <a:cs typeface="Candara"/>
              </a:rPr>
              <a:t>causes </a:t>
            </a:r>
            <a:r>
              <a:rPr lang="en-US" sz="2800" b="1" u="sng" dirty="0">
                <a:latin typeface="Candara"/>
                <a:cs typeface="Candara"/>
              </a:rPr>
              <a:t>us</a:t>
            </a:r>
            <a:r>
              <a:rPr lang="en-US" sz="2800" b="1" dirty="0">
                <a:latin typeface="Candara"/>
                <a:cs typeface="Candara"/>
              </a:rPr>
              <a:t> and </a:t>
            </a:r>
            <a:r>
              <a:rPr lang="en-US" sz="2800" b="1" u="sng" dirty="0">
                <a:latin typeface="Candara"/>
                <a:cs typeface="Candara"/>
              </a:rPr>
              <a:t>the church </a:t>
            </a:r>
            <a:r>
              <a:rPr lang="en-US" sz="2800" b="1" dirty="0">
                <a:latin typeface="Candara"/>
                <a:cs typeface="Candara"/>
              </a:rPr>
              <a:t>to miss out </a:t>
            </a:r>
            <a:r>
              <a:rPr lang="en-US" sz="2800" b="1" dirty="0" smtClean="0">
                <a:latin typeface="Candara"/>
                <a:cs typeface="Candara"/>
              </a:rPr>
              <a:t>on much </a:t>
            </a:r>
            <a:r>
              <a:rPr lang="en-US" sz="2800" b="1" u="sng" dirty="0">
                <a:latin typeface="Candara"/>
                <a:cs typeface="Candara"/>
              </a:rPr>
              <a:t>joy</a:t>
            </a:r>
            <a:r>
              <a:rPr lang="en-US" sz="2800" b="1" dirty="0">
                <a:latin typeface="Candara"/>
                <a:cs typeface="Candara"/>
              </a:rPr>
              <a:t> </a:t>
            </a:r>
            <a:r>
              <a:rPr lang="en-US" sz="2800" b="1" dirty="0" smtClean="0">
                <a:latin typeface="Candara"/>
                <a:cs typeface="Candara"/>
              </a:rPr>
              <a:t>and many </a:t>
            </a:r>
            <a:r>
              <a:rPr lang="en-US" sz="2800" b="1" dirty="0">
                <a:latin typeface="Candara"/>
                <a:cs typeface="Candara"/>
              </a:rPr>
              <a:t>blessings. </a:t>
            </a:r>
            <a:endParaRPr lang="en-US" sz="2800" b="1" dirty="0" smtClean="0">
              <a:latin typeface="Candara"/>
              <a:cs typeface="Candara"/>
            </a:endParaRPr>
          </a:p>
          <a:p>
            <a:pPr marL="0" indent="0">
              <a:buNone/>
            </a:pPr>
            <a:endParaRPr lang="en-US" sz="1400" b="0" i="1" dirty="0">
              <a:latin typeface="Candara"/>
              <a:cs typeface="Candara"/>
            </a:endParaRPr>
          </a:p>
          <a:p>
            <a:pPr marL="0" indent="0">
              <a:buNone/>
            </a:pPr>
            <a:r>
              <a:rPr lang="en-US" sz="2800" i="1" dirty="0">
                <a:latin typeface="Candara"/>
                <a:cs typeface="Candara"/>
              </a:rPr>
              <a:t>"I pray that you may be active in sharing your faith, </a:t>
            </a:r>
            <a:r>
              <a:rPr lang="en-US" sz="2800" b="1" i="1" u="sng" dirty="0">
                <a:solidFill>
                  <a:srgbClr val="FF0000"/>
                </a:solidFill>
                <a:latin typeface="Candara"/>
                <a:cs typeface="Candara"/>
              </a:rPr>
              <a:t>so that </a:t>
            </a:r>
            <a:r>
              <a:rPr lang="en-US" sz="2800" i="1" dirty="0">
                <a:solidFill>
                  <a:srgbClr val="FF0000"/>
                </a:solidFill>
                <a:latin typeface="Candara"/>
                <a:cs typeface="Candara"/>
              </a:rPr>
              <a:t>you will have a full understanding of every good thing we have in Christ</a:t>
            </a:r>
            <a:r>
              <a:rPr lang="en-US" sz="2800" i="1" dirty="0">
                <a:latin typeface="Candara"/>
                <a:cs typeface="Candara"/>
              </a:rPr>
              <a:t>.” </a:t>
            </a:r>
            <a:r>
              <a:rPr lang="en-US" sz="2800" dirty="0">
                <a:latin typeface="Candara"/>
                <a:cs typeface="Candara"/>
              </a:rPr>
              <a:t>(Philemon 1:6 )</a:t>
            </a:r>
          </a:p>
          <a:p>
            <a:pPr marL="0" indent="0" algn="ctr">
              <a:buNone/>
            </a:pPr>
            <a:endParaRPr lang="en-US" sz="1400" b="1" dirty="0" smtClean="0">
              <a:latin typeface="Candara"/>
              <a:cs typeface="Candara"/>
            </a:endParaRPr>
          </a:p>
          <a:p>
            <a:pPr marL="0" indent="0" algn="ctr">
              <a:buNone/>
            </a:pPr>
            <a:r>
              <a:rPr lang="en-US" sz="2800" dirty="0" smtClean="0">
                <a:latin typeface="Candara"/>
                <a:cs typeface="Candara"/>
              </a:rPr>
              <a:t>“The </a:t>
            </a:r>
            <a:r>
              <a:rPr lang="en-US" sz="2800" dirty="0">
                <a:latin typeface="Candara"/>
                <a:cs typeface="Candara"/>
              </a:rPr>
              <a:t>happiest Christians I know </a:t>
            </a:r>
            <a:r>
              <a:rPr lang="en-US" sz="2800" dirty="0" smtClean="0">
                <a:latin typeface="Candara"/>
                <a:cs typeface="Candara"/>
              </a:rPr>
              <a:t>are</a:t>
            </a:r>
            <a:r>
              <a:rPr lang="en-US" sz="2800" dirty="0">
                <a:latin typeface="Candara"/>
                <a:cs typeface="Candara"/>
              </a:rPr>
              <a:t> </a:t>
            </a:r>
            <a:r>
              <a:rPr lang="en-US" sz="2800" dirty="0" smtClean="0">
                <a:latin typeface="Candara"/>
                <a:cs typeface="Candara"/>
              </a:rPr>
              <a:t/>
            </a:r>
            <a:br>
              <a:rPr lang="en-US" sz="2800" dirty="0" smtClean="0">
                <a:latin typeface="Candara"/>
                <a:cs typeface="Candara"/>
              </a:rPr>
            </a:br>
            <a:r>
              <a:rPr lang="en-US" sz="2800" dirty="0" smtClean="0">
                <a:latin typeface="Candara"/>
                <a:cs typeface="Candara"/>
              </a:rPr>
              <a:t>those </a:t>
            </a:r>
            <a:r>
              <a:rPr lang="en-US" sz="2800" dirty="0">
                <a:latin typeface="Candara"/>
                <a:cs typeface="Candara"/>
              </a:rPr>
              <a:t>that regularly share their </a:t>
            </a:r>
            <a:r>
              <a:rPr lang="en-US" sz="2800" dirty="0" smtClean="0">
                <a:latin typeface="Candara"/>
                <a:cs typeface="Candara"/>
              </a:rPr>
              <a:t>faith!”</a:t>
            </a:r>
          </a:p>
          <a:p>
            <a:pPr marL="0" indent="0" algn="ctr">
              <a:buNone/>
            </a:pPr>
            <a:r>
              <a:rPr lang="en-US" sz="2800" dirty="0" smtClean="0">
                <a:latin typeface="Candara"/>
                <a:cs typeface="Candara"/>
              </a:rPr>
              <a:t>Ying Kai</a:t>
            </a:r>
          </a:p>
          <a:p>
            <a:pPr marL="0" indent="0" algn="ctr">
              <a:buNone/>
            </a:pPr>
            <a:endParaRPr lang="en-US" sz="1400" dirty="0">
              <a:latin typeface="Candara"/>
              <a:cs typeface="Candara"/>
            </a:endParaRPr>
          </a:p>
          <a:p>
            <a:pPr marL="0" indent="0" algn="ctr">
              <a:buNone/>
            </a:pPr>
            <a:r>
              <a:rPr lang="en-US" sz="2800" dirty="0" smtClean="0">
                <a:latin typeface="Candara"/>
                <a:cs typeface="Candara"/>
              </a:rPr>
              <a:t>“The </a:t>
            </a:r>
            <a:r>
              <a:rPr lang="en-US" sz="2800" dirty="0" smtClean="0">
                <a:latin typeface="Candara"/>
                <a:cs typeface="Candara"/>
              </a:rPr>
              <a:t>most alive churches I’ve been around are those where the </a:t>
            </a:r>
          </a:p>
          <a:p>
            <a:pPr marL="0" indent="0" algn="ctr">
              <a:buNone/>
            </a:pPr>
            <a:r>
              <a:rPr lang="en-US" sz="2800" dirty="0" smtClean="0">
                <a:latin typeface="Candara"/>
                <a:cs typeface="Candara"/>
              </a:rPr>
              <a:t>members are intentional about regularly sharing </a:t>
            </a:r>
            <a:r>
              <a:rPr lang="en-US" sz="2800" dirty="0">
                <a:latin typeface="Candara"/>
                <a:cs typeface="Candara"/>
              </a:rPr>
              <a:t>their </a:t>
            </a:r>
            <a:r>
              <a:rPr lang="en-US" sz="2800" dirty="0" smtClean="0">
                <a:latin typeface="Candara"/>
                <a:cs typeface="Candara"/>
              </a:rPr>
              <a:t>faith.”</a:t>
            </a:r>
            <a:endParaRPr lang="en-US" sz="2800" dirty="0">
              <a:latin typeface="Candara"/>
              <a:cs typeface="Candara"/>
            </a:endParaRPr>
          </a:p>
        </p:txBody>
      </p:sp>
    </p:spTree>
    <p:extLst>
      <p:ext uri="{BB962C8B-B14F-4D97-AF65-F5344CB8AC3E}">
        <p14:creationId xmlns:p14="http://schemas.microsoft.com/office/powerpoint/2010/main" val="133983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a:xfrm>
            <a:off x="1752600" y="381000"/>
            <a:ext cx="8686800" cy="914400"/>
          </a:xfrm>
        </p:spPr>
        <p:txBody>
          <a:bodyPr/>
          <a:lstStyle/>
          <a:p>
            <a:pPr eaLnBrk="1" hangingPunct="1"/>
            <a:r>
              <a:rPr lang="en-US" sz="3200" b="1" dirty="0">
                <a:latin typeface="Candara" charset="0"/>
                <a:cs typeface="MS PGothic" charset="0"/>
              </a:rPr>
              <a:t>THREE PRACTICAL QUESTIONS </a:t>
            </a:r>
            <a:br>
              <a:rPr lang="en-US" sz="3200" b="1" dirty="0">
                <a:latin typeface="Candara" charset="0"/>
                <a:cs typeface="MS PGothic" charset="0"/>
              </a:rPr>
            </a:br>
            <a:r>
              <a:rPr lang="en-US" sz="3200" b="1" dirty="0">
                <a:latin typeface="Candara" charset="0"/>
                <a:cs typeface="MS PGothic" charset="0"/>
              </a:rPr>
              <a:t>FOR OUR EVERYDAY </a:t>
            </a:r>
            <a:r>
              <a:rPr lang="en-US" sz="3200" b="1" dirty="0" smtClean="0">
                <a:latin typeface="Candara" charset="0"/>
                <a:cs typeface="MS PGothic" charset="0"/>
              </a:rPr>
              <a:t>LIVES</a:t>
            </a:r>
            <a:endParaRPr lang="en-US" sz="3200" b="1" dirty="0">
              <a:latin typeface="Candara" charset="0"/>
              <a:cs typeface="MS PGothic" charset="0"/>
            </a:endParaRPr>
          </a:p>
        </p:txBody>
      </p:sp>
      <p:sp>
        <p:nvSpPr>
          <p:cNvPr id="206850" name="Rectangle 3"/>
          <p:cNvSpPr>
            <a:spLocks noGrp="1" noChangeArrowheads="1"/>
          </p:cNvSpPr>
          <p:nvPr>
            <p:ph idx="1"/>
          </p:nvPr>
        </p:nvSpPr>
        <p:spPr>
          <a:xfrm>
            <a:off x="381000" y="1524000"/>
            <a:ext cx="11582400" cy="5181600"/>
          </a:xfrm>
        </p:spPr>
        <p:txBody>
          <a:bodyPr/>
          <a:lstStyle/>
          <a:p>
            <a:pPr marL="514350" indent="-514350">
              <a:buFont typeface="+mj-lt"/>
              <a:buAutoNum type="arabicPeriod"/>
              <a:defRPr sz="1800">
                <a:solidFill>
                  <a:srgbClr val="000000"/>
                </a:solidFill>
              </a:defRPr>
            </a:pPr>
            <a:r>
              <a:rPr lang="en-US" sz="2800" b="1" dirty="0">
                <a:latin typeface="Candara"/>
                <a:ea typeface="Candara" charset="0"/>
                <a:cs typeface="Candara"/>
                <a:sym typeface="Times New Roman"/>
              </a:rPr>
              <a:t>What about today’s message was most helpful to </a:t>
            </a:r>
            <a:r>
              <a:rPr lang="en-US" sz="2800" b="1" dirty="0" smtClean="0">
                <a:latin typeface="Candara"/>
                <a:ea typeface="Candara" charset="0"/>
                <a:cs typeface="Candara"/>
                <a:sym typeface="Times New Roman"/>
              </a:rPr>
              <a:t>you?</a:t>
            </a:r>
            <a:endParaRPr lang="en-US" sz="2800" b="1" dirty="0">
              <a:latin typeface="Candara"/>
              <a:ea typeface="Candara" charset="0"/>
              <a:cs typeface="Candara"/>
              <a:sym typeface="Times New Roman"/>
            </a:endParaRPr>
          </a:p>
          <a:p>
            <a:pPr marL="514350" indent="-514350">
              <a:buFont typeface="+mj-lt"/>
              <a:buAutoNum type="arabicPeriod"/>
              <a:defRPr sz="1800">
                <a:solidFill>
                  <a:srgbClr val="000000"/>
                </a:solidFill>
              </a:defRPr>
            </a:pPr>
            <a:endParaRPr lang="en-US" sz="2800" b="1" dirty="0">
              <a:latin typeface="Candara"/>
              <a:ea typeface="Candara" charset="0"/>
              <a:cs typeface="Candara"/>
              <a:sym typeface="Times New Roman"/>
            </a:endParaRPr>
          </a:p>
          <a:p>
            <a:pPr marL="514350" indent="-514350">
              <a:spcBef>
                <a:spcPts val="0"/>
              </a:spcBef>
              <a:buFont typeface="+mj-lt"/>
              <a:buAutoNum type="arabicPeriod"/>
              <a:defRPr sz="1800">
                <a:solidFill>
                  <a:srgbClr val="000000"/>
                </a:solidFill>
              </a:defRPr>
            </a:pPr>
            <a:r>
              <a:rPr lang="en-US" sz="2800" b="1" dirty="0" smtClean="0">
                <a:latin typeface="Candara"/>
                <a:ea typeface="Candara" charset="0"/>
                <a:cs typeface="Candara"/>
                <a:sym typeface="Times New Roman"/>
              </a:rPr>
              <a:t>Which was more helpful to you: the definition for success in evangelism or the analogy for evangelism? Why?</a:t>
            </a:r>
          </a:p>
          <a:p>
            <a:pPr marL="514350" indent="-514350">
              <a:spcBef>
                <a:spcPts val="0"/>
              </a:spcBef>
              <a:buFont typeface="+mj-lt"/>
              <a:buAutoNum type="arabicPeriod"/>
              <a:defRPr sz="1800">
                <a:solidFill>
                  <a:srgbClr val="000000"/>
                </a:solidFill>
              </a:defRPr>
            </a:pPr>
            <a:endParaRPr lang="en-US" sz="2800" b="1" dirty="0">
              <a:latin typeface="Candara"/>
              <a:ea typeface="Candara" charset="0"/>
              <a:cs typeface="Candara"/>
              <a:sym typeface="Times New Roman"/>
            </a:endParaRPr>
          </a:p>
          <a:p>
            <a:pPr marL="514350" indent="-514350">
              <a:spcBef>
                <a:spcPts val="0"/>
              </a:spcBef>
              <a:buFont typeface="+mj-lt"/>
              <a:buAutoNum type="arabicPeriod"/>
              <a:defRPr sz="1800">
                <a:solidFill>
                  <a:srgbClr val="000000"/>
                </a:solidFill>
              </a:defRPr>
            </a:pPr>
            <a:r>
              <a:rPr lang="en-US" sz="2800" b="1" dirty="0">
                <a:latin typeface="Candara"/>
                <a:ea typeface="Candara" charset="0"/>
                <a:cs typeface="Candara"/>
                <a:sym typeface="Times New Roman"/>
              </a:rPr>
              <a:t>What do I feel led to do differently or to work on when it comes to sharing </a:t>
            </a:r>
            <a:r>
              <a:rPr lang="en-US" sz="2800" b="1" dirty="0" smtClean="0">
                <a:latin typeface="Candara"/>
                <a:ea typeface="Candara" charset="0"/>
                <a:cs typeface="Candara"/>
                <a:sym typeface="Times New Roman"/>
              </a:rPr>
              <a:t>your </a:t>
            </a:r>
            <a:r>
              <a:rPr lang="en-US" sz="2800" b="1" dirty="0">
                <a:latin typeface="Candara"/>
                <a:ea typeface="Candara" charset="0"/>
                <a:cs typeface="Candara"/>
                <a:sym typeface="Times New Roman"/>
              </a:rPr>
              <a:t>faith.</a:t>
            </a:r>
          </a:p>
          <a:p>
            <a:pPr marL="514350" indent="-514350">
              <a:spcBef>
                <a:spcPts val="0"/>
              </a:spcBef>
              <a:buAutoNum type="arabicPeriod"/>
              <a:defRPr sz="1800">
                <a:solidFill>
                  <a:srgbClr val="000000"/>
                </a:solidFill>
              </a:defRPr>
            </a:pPr>
            <a:endParaRPr lang="en-US" dirty="0">
              <a:latin typeface="Candara" charset="0"/>
              <a:ea typeface="Candara" charset="0"/>
              <a:cs typeface="Candara" charset="0"/>
              <a:sym typeface="Times New Roman"/>
            </a:endParaRPr>
          </a:p>
        </p:txBody>
      </p:sp>
      <p:sp>
        <p:nvSpPr>
          <p:cNvPr id="2" name="TextBox 1"/>
          <p:cNvSpPr txBox="1"/>
          <p:nvPr/>
        </p:nvSpPr>
        <p:spPr>
          <a:xfrm>
            <a:off x="3309939" y="6072188"/>
            <a:ext cx="184731" cy="400110"/>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051760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04800" y="1295400"/>
            <a:ext cx="11658600" cy="5410200"/>
          </a:xfrm>
        </p:spPr>
        <p:txBody>
          <a:bodyPr/>
          <a:lstStyle/>
          <a:p>
            <a:pPr marL="0" indent="0">
              <a:buNone/>
            </a:pPr>
            <a:r>
              <a:rPr lang="en-US" sz="2800" b="1" dirty="0" smtClean="0">
                <a:latin typeface="Candara"/>
                <a:ea typeface="Candara" charset="0"/>
                <a:cs typeface="Candara"/>
              </a:rPr>
              <a:t>A good definition </a:t>
            </a:r>
            <a:r>
              <a:rPr lang="en-US" sz="2800" b="1" dirty="0">
                <a:latin typeface="Candara"/>
                <a:ea typeface="Candara" charset="0"/>
                <a:cs typeface="Candara"/>
              </a:rPr>
              <a:t>of </a:t>
            </a:r>
            <a:r>
              <a:rPr lang="en-US" sz="2800" b="1" dirty="0" smtClean="0">
                <a:latin typeface="Candara"/>
                <a:ea typeface="Candara" charset="0"/>
                <a:cs typeface="Candara"/>
              </a:rPr>
              <a:t>success in evangelism can make a radical difference!</a:t>
            </a:r>
            <a:endParaRPr lang="en-US" sz="2800" dirty="0" smtClean="0">
              <a:latin typeface="Candara"/>
              <a:ea typeface="Candara" charset="0"/>
              <a:cs typeface="Candara"/>
            </a:endParaRPr>
          </a:p>
          <a:p>
            <a:pPr marL="1595438" indent="-1595438">
              <a:spcBef>
                <a:spcPts val="1200"/>
              </a:spcBef>
              <a:buNone/>
            </a:pPr>
            <a:endParaRPr lang="en-US" sz="2800" dirty="0" smtClean="0">
              <a:latin typeface="Candara"/>
              <a:ea typeface="Candara" charset="0"/>
              <a:cs typeface="Candara"/>
            </a:endParaRPr>
          </a:p>
          <a:p>
            <a:pPr marL="12700" indent="-12700" algn="ctr">
              <a:spcBef>
                <a:spcPts val="1200"/>
              </a:spcBef>
              <a:buNone/>
            </a:pPr>
            <a:r>
              <a:rPr lang="en-US" sz="2800" i="1" dirty="0" smtClean="0">
                <a:latin typeface="Candara"/>
                <a:ea typeface="Candara" charset="0"/>
                <a:cs typeface="Candara"/>
              </a:rPr>
              <a:t>“</a:t>
            </a:r>
            <a:r>
              <a:rPr lang="en-US" sz="2800" i="1" dirty="0">
                <a:latin typeface="Candara"/>
                <a:ea typeface="Candara" charset="0"/>
                <a:cs typeface="Candara"/>
              </a:rPr>
              <a:t>Success in evangelism is sharing truth about </a:t>
            </a:r>
            <a:r>
              <a:rPr lang="en-US" sz="2800" i="1" dirty="0" smtClean="0">
                <a:latin typeface="Candara"/>
                <a:ea typeface="Candara" charset="0"/>
                <a:cs typeface="Candara"/>
              </a:rPr>
              <a:t>God by </a:t>
            </a:r>
            <a:r>
              <a:rPr lang="en-US" sz="2800" i="1" dirty="0">
                <a:latin typeface="Candara"/>
                <a:ea typeface="Candara" charset="0"/>
                <a:cs typeface="Candara"/>
              </a:rPr>
              <a:t>the leading </a:t>
            </a:r>
            <a:r>
              <a:rPr lang="en-US" sz="2800" i="1" dirty="0" smtClean="0">
                <a:latin typeface="Candara"/>
                <a:ea typeface="Candara" charset="0"/>
                <a:cs typeface="Candara"/>
              </a:rPr>
              <a:t/>
            </a:r>
            <a:br>
              <a:rPr lang="en-US" sz="2800" i="1" dirty="0" smtClean="0">
                <a:latin typeface="Candara"/>
                <a:ea typeface="Candara" charset="0"/>
                <a:cs typeface="Candara"/>
              </a:rPr>
            </a:br>
            <a:r>
              <a:rPr lang="en-US" sz="2800" i="1" dirty="0" smtClean="0">
                <a:latin typeface="Candara"/>
                <a:ea typeface="Candara" charset="0"/>
                <a:cs typeface="Candara"/>
              </a:rPr>
              <a:t>and </a:t>
            </a:r>
            <a:r>
              <a:rPr lang="en-US" sz="2800" i="1" dirty="0">
                <a:latin typeface="Candara"/>
                <a:ea typeface="Candara" charset="0"/>
                <a:cs typeface="Candara"/>
              </a:rPr>
              <a:t>power of the Holy Spirit and leaving the results to </a:t>
            </a:r>
            <a:r>
              <a:rPr lang="en-US" sz="2800" i="1" u="sng" dirty="0" smtClean="0">
                <a:solidFill>
                  <a:srgbClr val="FF0000"/>
                </a:solidFill>
                <a:latin typeface="Candara"/>
                <a:ea typeface="Candara" charset="0"/>
                <a:cs typeface="Candara"/>
              </a:rPr>
              <a:t>GOD</a:t>
            </a:r>
            <a:r>
              <a:rPr lang="en-US" sz="2800" i="1" dirty="0" smtClean="0">
                <a:latin typeface="Candara"/>
                <a:ea typeface="Candara" charset="0"/>
                <a:cs typeface="Candara"/>
              </a:rPr>
              <a:t>.”</a:t>
            </a:r>
          </a:p>
          <a:p>
            <a:pPr marL="1595438" indent="-1595438">
              <a:spcBef>
                <a:spcPts val="1200"/>
              </a:spcBef>
              <a:buNone/>
            </a:pPr>
            <a:endParaRPr lang="en-US" sz="2800" b="1" dirty="0">
              <a:latin typeface="Candara"/>
              <a:ea typeface="Candara" charset="0"/>
              <a:cs typeface="Candara"/>
            </a:endParaRPr>
          </a:p>
          <a:p>
            <a:pPr marL="1595438" indent="-1595438">
              <a:spcBef>
                <a:spcPts val="1200"/>
              </a:spcBef>
              <a:buNone/>
            </a:pPr>
            <a:r>
              <a:rPr lang="en-US" sz="2800" dirty="0">
                <a:latin typeface="Candara"/>
                <a:ea typeface="Candara" charset="0"/>
                <a:cs typeface="Candara"/>
              </a:rPr>
              <a:t>	</a:t>
            </a:r>
            <a:endParaRPr lang="en-US" sz="2800" dirty="0" smtClean="0">
              <a:latin typeface="Candara"/>
              <a:ea typeface="Candara" charset="0"/>
              <a:cs typeface="Candara"/>
            </a:endParaRPr>
          </a:p>
        </p:txBody>
      </p:sp>
      <p:sp>
        <p:nvSpPr>
          <p:cNvPr id="4" name="TextBox 3"/>
          <p:cNvSpPr txBox="1"/>
          <p:nvPr/>
        </p:nvSpPr>
        <p:spPr>
          <a:xfrm>
            <a:off x="0" y="457200"/>
            <a:ext cx="12192000" cy="584775"/>
          </a:xfrm>
          <a:prstGeom prst="rect">
            <a:avLst/>
          </a:prstGeom>
          <a:noFill/>
        </p:spPr>
        <p:txBody>
          <a:bodyPr wrap="square" rtlCol="0">
            <a:spAutoFit/>
          </a:bodyPr>
          <a:lstStyle/>
          <a:p>
            <a:pPr algn="ctr"/>
            <a:r>
              <a:rPr lang="en-US" sz="3200" b="1" i="0" dirty="0" smtClean="0">
                <a:solidFill>
                  <a:srgbClr val="C00000"/>
                </a:solidFill>
                <a:latin typeface="Candara" charset="0"/>
                <a:ea typeface="Candara" charset="0"/>
                <a:cs typeface="Candara" charset="0"/>
              </a:rPr>
              <a:t>REVIEW OF THE HELPFUL POINTS ABOUT EVANGELISM</a:t>
            </a:r>
            <a:endParaRPr lang="en-US" sz="3200" i="0" dirty="0">
              <a:solidFill>
                <a:srgbClr val="C00000"/>
              </a:solidFill>
              <a:latin typeface="Candara" charset="0"/>
              <a:ea typeface="Candara" charset="0"/>
              <a:cs typeface="Candara" charset="0"/>
            </a:endParaRPr>
          </a:p>
        </p:txBody>
      </p:sp>
    </p:spTree>
    <p:extLst>
      <p:ext uri="{BB962C8B-B14F-4D97-AF65-F5344CB8AC3E}">
        <p14:creationId xmlns:p14="http://schemas.microsoft.com/office/powerpoint/2010/main" val="489138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81000" y="1295400"/>
            <a:ext cx="11506200" cy="5410200"/>
          </a:xfrm>
        </p:spPr>
        <p:txBody>
          <a:bodyPr/>
          <a:lstStyle/>
          <a:p>
            <a:pPr marL="0" indent="0">
              <a:buNone/>
            </a:pPr>
            <a:r>
              <a:rPr lang="en-US" sz="2800" b="1" dirty="0" smtClean="0">
                <a:latin typeface="Candara"/>
                <a:ea typeface="Candara" charset="0"/>
                <a:cs typeface="Candara"/>
              </a:rPr>
              <a:t>A good analogy for evangelism can make a radical difference!</a:t>
            </a:r>
            <a:endParaRPr lang="en-US" sz="2800" dirty="0" smtClean="0">
              <a:latin typeface="Candara"/>
              <a:ea typeface="Candara" charset="0"/>
              <a:cs typeface="Candara"/>
            </a:endParaRPr>
          </a:p>
          <a:p>
            <a:pPr marL="1595438" indent="-1595438" algn="ctr">
              <a:spcBef>
                <a:spcPts val="1200"/>
              </a:spcBef>
              <a:buNone/>
            </a:pPr>
            <a:r>
              <a:rPr lang="en-US" sz="2800" dirty="0" smtClean="0">
                <a:solidFill>
                  <a:srgbClr val="FF0000"/>
                </a:solidFill>
                <a:latin typeface="Candara"/>
                <a:ea typeface="Candara" charset="0"/>
                <a:cs typeface="Candara"/>
              </a:rPr>
              <a:t>The “Peas on a scale” analogy</a:t>
            </a:r>
          </a:p>
          <a:p>
            <a:pPr marL="0" indent="0">
              <a:buNone/>
            </a:pPr>
            <a:r>
              <a:rPr lang="en-US" sz="2800" b="1" dirty="0" smtClean="0">
                <a:latin typeface="Candara"/>
                <a:ea typeface="Candara" charset="0"/>
                <a:cs typeface="Candara"/>
              </a:rPr>
              <a:t>- Helps us see that </a:t>
            </a:r>
            <a:r>
              <a:rPr lang="en-US" sz="2800" b="1" u="sng" dirty="0" smtClean="0">
                <a:latin typeface="Candara"/>
                <a:ea typeface="Candara" charset="0"/>
                <a:cs typeface="Candara"/>
              </a:rPr>
              <a:t>every touch counts </a:t>
            </a:r>
            <a:r>
              <a:rPr lang="en-US" sz="2800" b="1" dirty="0" smtClean="0">
                <a:latin typeface="Candara"/>
                <a:ea typeface="Candara" charset="0"/>
                <a:cs typeface="Candara"/>
              </a:rPr>
              <a:t>and that </a:t>
            </a:r>
            <a:r>
              <a:rPr lang="en-US" sz="2800" b="1" u="sng" dirty="0" smtClean="0">
                <a:latin typeface="Candara"/>
                <a:ea typeface="Candara" charset="0"/>
                <a:cs typeface="Candara"/>
              </a:rPr>
              <a:t>sowing</a:t>
            </a:r>
            <a:r>
              <a:rPr lang="en-US" sz="2800" b="1" dirty="0" smtClean="0">
                <a:latin typeface="Candara"/>
                <a:ea typeface="Candara" charset="0"/>
                <a:cs typeface="Candara"/>
              </a:rPr>
              <a:t> is the hard work.</a:t>
            </a:r>
          </a:p>
          <a:p>
            <a:pPr marL="15875" indent="-15875" algn="just">
              <a:spcBef>
                <a:spcPts val="1200"/>
              </a:spcBef>
              <a:buNone/>
            </a:pPr>
            <a:r>
              <a:rPr lang="en-US" sz="2600" i="1" baseline="30000" dirty="0" smtClean="0">
                <a:latin typeface="Candara" charset="0"/>
                <a:ea typeface="Candara" charset="0"/>
                <a:cs typeface="Candara" charset="0"/>
              </a:rPr>
              <a:t>35</a:t>
            </a:r>
            <a:r>
              <a:rPr lang="en-US" sz="2600" i="1" dirty="0" smtClean="0">
                <a:latin typeface="Candara" charset="0"/>
                <a:ea typeface="Candara" charset="0"/>
                <a:cs typeface="Candara" charset="0"/>
              </a:rPr>
              <a:t>Do you not say, ‘There are yet four months, then comes the harvest’? Look, I tell you, lift up your eyes, and see that the fields are white for harvest. </a:t>
            </a:r>
            <a:r>
              <a:rPr lang="en-US" sz="2600" i="1" baseline="30000" dirty="0" smtClean="0">
                <a:latin typeface="Candara" charset="0"/>
                <a:ea typeface="Candara" charset="0"/>
                <a:cs typeface="Candara" charset="0"/>
              </a:rPr>
              <a:t>36</a:t>
            </a:r>
            <a:r>
              <a:rPr lang="en-US" sz="2600" i="1" dirty="0" smtClean="0">
                <a:latin typeface="Candara" charset="0"/>
                <a:ea typeface="Candara" charset="0"/>
                <a:cs typeface="Candara" charset="0"/>
              </a:rPr>
              <a:t>Already the one who reaps is receiving wages and gathering fruit for eternal life, so that sower and reaper may rejoice together. </a:t>
            </a:r>
            <a:r>
              <a:rPr lang="en-US" sz="2600" i="1" baseline="30000" dirty="0" smtClean="0">
                <a:latin typeface="Candara" charset="0"/>
                <a:ea typeface="Candara" charset="0"/>
                <a:cs typeface="Candara" charset="0"/>
              </a:rPr>
              <a:t>37</a:t>
            </a:r>
            <a:r>
              <a:rPr lang="en-US" sz="2600" i="1" dirty="0" smtClean="0">
                <a:latin typeface="Candara" charset="0"/>
                <a:ea typeface="Candara" charset="0"/>
                <a:cs typeface="Candara" charset="0"/>
              </a:rPr>
              <a:t>For here the saying holds true, ‘One sows and another reaps.’ </a:t>
            </a:r>
            <a:r>
              <a:rPr lang="en-US" sz="2600" i="1" baseline="30000" dirty="0" smtClean="0">
                <a:latin typeface="Candara" charset="0"/>
                <a:ea typeface="Candara" charset="0"/>
                <a:cs typeface="Candara" charset="0"/>
              </a:rPr>
              <a:t>38</a:t>
            </a:r>
            <a:r>
              <a:rPr lang="en-US" sz="2600" i="1" dirty="0" smtClean="0">
                <a:latin typeface="Candara" charset="0"/>
                <a:ea typeface="Candara" charset="0"/>
                <a:cs typeface="Candara" charset="0"/>
              </a:rPr>
              <a:t>I sent you to reap that for which you did not labor. Others have labored, and you have entered into their labor.”  </a:t>
            </a:r>
            <a:r>
              <a:rPr lang="en-US" sz="2600" i="1" dirty="0" smtClean="0">
                <a:solidFill>
                  <a:srgbClr val="FF0000"/>
                </a:solidFill>
                <a:latin typeface="Candara" charset="0"/>
                <a:ea typeface="Candara" charset="0"/>
                <a:cs typeface="Candara" charset="0"/>
              </a:rPr>
              <a:t>Others have done the hard work</a:t>
            </a:r>
            <a:r>
              <a:rPr lang="en-US" sz="2600" i="1" dirty="0" smtClean="0">
                <a:latin typeface="Candara" charset="0"/>
                <a:ea typeface="Candara" charset="0"/>
                <a:cs typeface="Candara" charset="0"/>
              </a:rPr>
              <a:t>, </a:t>
            </a:r>
            <a:r>
              <a:rPr lang="en-US" sz="2600" i="1" dirty="0" smtClean="0">
                <a:solidFill>
                  <a:srgbClr val="FF0000"/>
                </a:solidFill>
                <a:latin typeface="Candara" charset="0"/>
                <a:ea typeface="Candara" charset="0"/>
                <a:cs typeface="Candara" charset="0"/>
              </a:rPr>
              <a:t>and you have reaped </a:t>
            </a:r>
            <a:r>
              <a:rPr lang="en-US" sz="2600" i="1" dirty="0" smtClean="0">
                <a:latin typeface="Candara" charset="0"/>
                <a:ea typeface="Candara" charset="0"/>
                <a:cs typeface="Candara" charset="0"/>
              </a:rPr>
              <a:t>the benefits of their labor.”</a:t>
            </a:r>
            <a:r>
              <a:rPr lang="en-US" sz="2600" i="1" dirty="0">
                <a:latin typeface="Candara" charset="0"/>
                <a:ea typeface="Candara" charset="0"/>
                <a:cs typeface="Candara" charset="0"/>
              </a:rPr>
              <a:t>	</a:t>
            </a:r>
          </a:p>
          <a:p>
            <a:pPr marL="15875" indent="-15875" algn="r">
              <a:spcBef>
                <a:spcPts val="1200"/>
              </a:spcBef>
              <a:buNone/>
            </a:pPr>
            <a:r>
              <a:rPr lang="en-US" sz="2600" i="1" dirty="0" smtClean="0">
                <a:latin typeface="Candara" charset="0"/>
                <a:ea typeface="Candara" charset="0"/>
                <a:cs typeface="Candara" charset="0"/>
              </a:rPr>
              <a:t> John </a:t>
            </a:r>
            <a:r>
              <a:rPr lang="en-US" sz="2600" i="1" dirty="0">
                <a:latin typeface="Candara" charset="0"/>
                <a:ea typeface="Candara" charset="0"/>
                <a:cs typeface="Candara" charset="0"/>
              </a:rPr>
              <a:t>4: 35-38</a:t>
            </a:r>
          </a:p>
          <a:p>
            <a:pPr marL="1595438" indent="-1595438">
              <a:spcBef>
                <a:spcPts val="1200"/>
              </a:spcBef>
              <a:buNone/>
            </a:pPr>
            <a:endParaRPr lang="en-US" sz="2800" b="1" dirty="0">
              <a:latin typeface="Candara"/>
              <a:ea typeface="Candara" charset="0"/>
              <a:cs typeface="Candara"/>
            </a:endParaRPr>
          </a:p>
          <a:p>
            <a:pPr marL="1595438" indent="-1595438">
              <a:spcBef>
                <a:spcPts val="1200"/>
              </a:spcBef>
              <a:buNone/>
            </a:pPr>
            <a:r>
              <a:rPr lang="en-US" sz="2800" dirty="0">
                <a:latin typeface="Candara"/>
                <a:ea typeface="Candara" charset="0"/>
                <a:cs typeface="Candara"/>
              </a:rPr>
              <a:t>	</a:t>
            </a:r>
            <a:endParaRPr lang="en-US" sz="2800" dirty="0" smtClean="0">
              <a:latin typeface="Candara"/>
              <a:ea typeface="Candara" charset="0"/>
              <a:cs typeface="Candara"/>
            </a:endParaRPr>
          </a:p>
        </p:txBody>
      </p:sp>
      <p:sp>
        <p:nvSpPr>
          <p:cNvPr id="4" name="TextBox 3"/>
          <p:cNvSpPr txBox="1"/>
          <p:nvPr/>
        </p:nvSpPr>
        <p:spPr>
          <a:xfrm>
            <a:off x="0" y="457200"/>
            <a:ext cx="12192000" cy="584775"/>
          </a:xfrm>
          <a:prstGeom prst="rect">
            <a:avLst/>
          </a:prstGeom>
          <a:noFill/>
        </p:spPr>
        <p:txBody>
          <a:bodyPr wrap="square" rtlCol="0">
            <a:spAutoFit/>
          </a:bodyPr>
          <a:lstStyle/>
          <a:p>
            <a:pPr algn="ctr"/>
            <a:r>
              <a:rPr lang="en-US" sz="3200" b="1" i="0" dirty="0" smtClean="0">
                <a:solidFill>
                  <a:srgbClr val="C00000"/>
                </a:solidFill>
                <a:latin typeface="Candara" charset="0"/>
                <a:ea typeface="Candara" charset="0"/>
                <a:cs typeface="Candara" charset="0"/>
              </a:rPr>
              <a:t>REVIEW OF THE HELPFUL POINTS ABOUT EVANGELISM</a:t>
            </a:r>
            <a:endParaRPr lang="en-US" sz="3200" i="0" dirty="0">
              <a:solidFill>
                <a:srgbClr val="C00000"/>
              </a:solidFill>
              <a:latin typeface="Candara" charset="0"/>
              <a:ea typeface="Candara" charset="0"/>
              <a:cs typeface="Candara" charset="0"/>
            </a:endParaRPr>
          </a:p>
        </p:txBody>
      </p:sp>
    </p:spTree>
    <p:extLst>
      <p:ext uri="{BB962C8B-B14F-4D97-AF65-F5344CB8AC3E}">
        <p14:creationId xmlns:p14="http://schemas.microsoft.com/office/powerpoint/2010/main" val="15094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609600" y="1143000"/>
            <a:ext cx="10972800" cy="5562600"/>
          </a:xfrm>
        </p:spPr>
        <p:txBody>
          <a:bodyPr/>
          <a:lstStyle/>
          <a:p>
            <a:pPr marL="0" indent="0" algn="ctr">
              <a:buNone/>
            </a:pPr>
            <a:r>
              <a:rPr lang="en-US" sz="2800" b="1" dirty="0" smtClean="0">
                <a:latin typeface="Candara"/>
                <a:cs typeface="Candara"/>
              </a:rPr>
              <a:t>God sees us as especially beautiful when we share our faith</a:t>
            </a:r>
          </a:p>
          <a:p>
            <a:pPr marL="0" indent="0">
              <a:buNone/>
            </a:pPr>
            <a:endParaRPr lang="en-US" sz="2800" dirty="0" smtClean="0">
              <a:latin typeface="Candara"/>
              <a:cs typeface="Candara"/>
            </a:endParaRPr>
          </a:p>
          <a:p>
            <a:pPr marL="0" indent="0" algn="just">
              <a:buNone/>
            </a:pPr>
            <a:r>
              <a:rPr lang="en-US" sz="2800" i="1" baseline="30000" dirty="0" smtClean="0">
                <a:latin typeface="Candara"/>
                <a:cs typeface="Candara"/>
              </a:rPr>
              <a:t>14</a:t>
            </a:r>
            <a:r>
              <a:rPr lang="en-US" sz="2800" i="1" dirty="0" smtClean="0">
                <a:latin typeface="Candara"/>
                <a:cs typeface="Candara"/>
              </a:rPr>
              <a:t> </a:t>
            </a:r>
            <a:r>
              <a:rPr lang="en-US" sz="2800" i="1" dirty="0">
                <a:latin typeface="Candara"/>
                <a:cs typeface="Candara"/>
              </a:rPr>
              <a:t>How, then, can they call on the one they have not believed in? And how can they believe in the one of whom they have not heard? And how can they hear without someone preaching to them? </a:t>
            </a:r>
            <a:r>
              <a:rPr lang="en-US" sz="2800" i="1" baseline="30000" dirty="0">
                <a:latin typeface="Candara"/>
                <a:cs typeface="Candara"/>
              </a:rPr>
              <a:t>15</a:t>
            </a:r>
            <a:r>
              <a:rPr lang="en-US" sz="2800" i="1" dirty="0">
                <a:latin typeface="Candara"/>
                <a:cs typeface="Candara"/>
              </a:rPr>
              <a:t> And how can they preach unless they are sent? As it is written, </a:t>
            </a:r>
            <a:r>
              <a:rPr lang="en-US" sz="2800" i="1" dirty="0">
                <a:solidFill>
                  <a:srgbClr val="FF0000"/>
                </a:solidFill>
                <a:latin typeface="Candara"/>
                <a:cs typeface="Candara"/>
              </a:rPr>
              <a:t>“How beautiful are the feet of those who bring good news</a:t>
            </a:r>
            <a:r>
              <a:rPr lang="en-US" sz="2800" i="1" dirty="0" smtClean="0">
                <a:solidFill>
                  <a:srgbClr val="FF0000"/>
                </a:solidFill>
                <a:latin typeface="Candara"/>
                <a:cs typeface="Candara"/>
              </a:rPr>
              <a:t>!”  </a:t>
            </a:r>
            <a:r>
              <a:rPr lang="en-US" sz="2800" i="1" dirty="0" smtClean="0">
                <a:latin typeface="Candara"/>
                <a:cs typeface="Candara"/>
              </a:rPr>
              <a:t>                      </a:t>
            </a:r>
            <a:r>
              <a:rPr lang="en-US" sz="2800" dirty="0" smtClean="0">
                <a:latin typeface="Candara"/>
                <a:cs typeface="Candara"/>
              </a:rPr>
              <a:t>Romans </a:t>
            </a:r>
            <a:r>
              <a:rPr lang="en-US" sz="2800" dirty="0">
                <a:latin typeface="Candara"/>
                <a:cs typeface="Candara"/>
              </a:rPr>
              <a:t>10:14-15 (NIV 1984) </a:t>
            </a:r>
            <a:endParaRPr lang="en-US" sz="2800" dirty="0" smtClean="0">
              <a:latin typeface="Candara"/>
              <a:cs typeface="Candara"/>
            </a:endParaRPr>
          </a:p>
        </p:txBody>
      </p:sp>
      <p:sp>
        <p:nvSpPr>
          <p:cNvPr id="4" name="TextBox 3"/>
          <p:cNvSpPr txBox="1"/>
          <p:nvPr/>
        </p:nvSpPr>
        <p:spPr>
          <a:xfrm>
            <a:off x="0" y="457200"/>
            <a:ext cx="12192000" cy="584775"/>
          </a:xfrm>
          <a:prstGeom prst="rect">
            <a:avLst/>
          </a:prstGeom>
          <a:noFill/>
        </p:spPr>
        <p:txBody>
          <a:bodyPr wrap="square" rtlCol="0">
            <a:spAutoFit/>
          </a:bodyPr>
          <a:lstStyle/>
          <a:p>
            <a:pPr algn="ctr"/>
            <a:r>
              <a:rPr lang="en-US" sz="3200" b="1" i="0" dirty="0" smtClean="0">
                <a:solidFill>
                  <a:srgbClr val="C00000"/>
                </a:solidFill>
                <a:latin typeface="Candara" charset="0"/>
                <a:ea typeface="Candara" charset="0"/>
                <a:cs typeface="Candara" charset="0"/>
              </a:rPr>
              <a:t>REVIEW OF THE HELPFUL POINTS ABOUT EVANGELISM</a:t>
            </a:r>
            <a:endParaRPr lang="en-US" sz="3200" i="0" dirty="0">
              <a:solidFill>
                <a:srgbClr val="C00000"/>
              </a:solidFill>
              <a:latin typeface="Candara" charset="0"/>
              <a:ea typeface="Candara" charset="0"/>
              <a:cs typeface="Candara" charset="0"/>
            </a:endParaRPr>
          </a:p>
        </p:txBody>
      </p:sp>
    </p:spTree>
    <p:extLst>
      <p:ext uri="{BB962C8B-B14F-4D97-AF65-F5344CB8AC3E}">
        <p14:creationId xmlns:p14="http://schemas.microsoft.com/office/powerpoint/2010/main" val="2077339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81000" y="1219200"/>
            <a:ext cx="11506200" cy="5410200"/>
          </a:xfrm>
        </p:spPr>
        <p:txBody>
          <a:bodyPr/>
          <a:lstStyle/>
          <a:p>
            <a:pPr marL="0" indent="0">
              <a:buNone/>
            </a:pPr>
            <a:r>
              <a:rPr lang="en-US" sz="2800" b="1" dirty="0" smtClean="0">
                <a:latin typeface="Candara"/>
                <a:cs typeface="Candara"/>
              </a:rPr>
              <a:t>We must always show gentleness and respect to those we share our faith with.</a:t>
            </a:r>
          </a:p>
          <a:p>
            <a:pPr marL="0" indent="0">
              <a:buNone/>
            </a:pPr>
            <a:endParaRPr lang="en-US" sz="1400" dirty="0">
              <a:latin typeface="Candara"/>
              <a:ea typeface="Candara" charset="0"/>
              <a:cs typeface="Candara"/>
            </a:endParaRPr>
          </a:p>
          <a:p>
            <a:pPr marL="0" indent="0" algn="just">
              <a:buNone/>
            </a:pPr>
            <a:r>
              <a:rPr lang="en-US" sz="2800" i="1" baseline="30000" dirty="0">
                <a:latin typeface="Candara" charset="0"/>
                <a:ea typeface="Candara" charset="0"/>
                <a:cs typeface="Candara" charset="0"/>
              </a:rPr>
              <a:t>15</a:t>
            </a:r>
            <a:r>
              <a:rPr lang="is-IS" sz="2800" i="1" dirty="0">
                <a:latin typeface="Candara" charset="0"/>
                <a:ea typeface="Candara" charset="0"/>
                <a:cs typeface="Candara" charset="0"/>
              </a:rPr>
              <a:t>…</a:t>
            </a:r>
            <a:r>
              <a:rPr lang="en-US" sz="2800" i="1" dirty="0">
                <a:latin typeface="Candara" charset="0"/>
                <a:ea typeface="Candara" charset="0"/>
                <a:cs typeface="Candara" charset="0"/>
              </a:rPr>
              <a:t>but in your hearts honor Christ the Lord as holy, always being prepared to make a defense to anyone who asks you for a reason for the hope that is in you; yet </a:t>
            </a:r>
            <a:r>
              <a:rPr lang="en-US" sz="2800" i="1" dirty="0">
                <a:solidFill>
                  <a:srgbClr val="FF0000"/>
                </a:solidFill>
                <a:latin typeface="Candara" charset="0"/>
                <a:ea typeface="Candara" charset="0"/>
                <a:cs typeface="Candara" charset="0"/>
              </a:rPr>
              <a:t>do it with gentleness and respect</a:t>
            </a:r>
            <a:r>
              <a:rPr lang="en-US" sz="2800" i="1" dirty="0">
                <a:latin typeface="Candara" charset="0"/>
                <a:ea typeface="Candara" charset="0"/>
                <a:cs typeface="Candara" charset="0"/>
              </a:rPr>
              <a:t>, </a:t>
            </a:r>
            <a:r>
              <a:rPr lang="en-US" sz="2800" i="1" baseline="30000" dirty="0">
                <a:latin typeface="Candara" charset="0"/>
                <a:ea typeface="Candara" charset="0"/>
                <a:cs typeface="Candara" charset="0"/>
              </a:rPr>
              <a:t>16</a:t>
            </a:r>
            <a:r>
              <a:rPr lang="en-US" sz="2800" i="1" dirty="0">
                <a:latin typeface="Candara" charset="0"/>
                <a:ea typeface="Candara" charset="0"/>
                <a:cs typeface="Candara" charset="0"/>
              </a:rPr>
              <a:t>having a good conscience, so that, </a:t>
            </a:r>
            <a:r>
              <a:rPr lang="en-US" sz="2800" i="1" dirty="0">
                <a:solidFill>
                  <a:srgbClr val="FF0000"/>
                </a:solidFill>
                <a:latin typeface="Candara" charset="0"/>
                <a:ea typeface="Candara" charset="0"/>
                <a:cs typeface="Candara" charset="0"/>
              </a:rPr>
              <a:t>when you are slandered</a:t>
            </a:r>
            <a:r>
              <a:rPr lang="en-US" sz="2800" i="1" dirty="0">
                <a:latin typeface="Candara" charset="0"/>
                <a:ea typeface="Candara" charset="0"/>
                <a:cs typeface="Candara" charset="0"/>
              </a:rPr>
              <a:t>, those who revile your good behavior in Christ may be put to shame</a:t>
            </a:r>
            <a:r>
              <a:rPr lang="en-US" sz="2800" i="1" dirty="0" smtClean="0">
                <a:latin typeface="Candara" charset="0"/>
                <a:ea typeface="Candara" charset="0"/>
                <a:cs typeface="Candara" charset="0"/>
              </a:rPr>
              <a:t>.</a:t>
            </a:r>
          </a:p>
          <a:p>
            <a:pPr marL="0" indent="0" algn="r">
              <a:buNone/>
            </a:pPr>
            <a:r>
              <a:rPr lang="en-US" sz="2800" i="1" dirty="0" smtClean="0">
                <a:latin typeface="Candara" charset="0"/>
                <a:ea typeface="Candara" charset="0"/>
                <a:cs typeface="Candara" charset="0"/>
              </a:rPr>
              <a:t>  1 Peter </a:t>
            </a:r>
            <a:r>
              <a:rPr lang="en-US" sz="2800" i="1" dirty="0">
                <a:latin typeface="Candara" charset="0"/>
                <a:ea typeface="Candara" charset="0"/>
                <a:cs typeface="Candara" charset="0"/>
              </a:rPr>
              <a:t>3:15-16</a:t>
            </a:r>
          </a:p>
          <a:p>
            <a:pPr marL="0" indent="0">
              <a:buNone/>
            </a:pPr>
            <a:endParaRPr lang="en-US" sz="2800" dirty="0">
              <a:latin typeface="Candara"/>
              <a:ea typeface="Candara" charset="0"/>
              <a:cs typeface="Candara"/>
            </a:endParaRPr>
          </a:p>
        </p:txBody>
      </p:sp>
      <p:sp>
        <p:nvSpPr>
          <p:cNvPr id="4" name="TextBox 3"/>
          <p:cNvSpPr txBox="1"/>
          <p:nvPr/>
        </p:nvSpPr>
        <p:spPr>
          <a:xfrm>
            <a:off x="0" y="457200"/>
            <a:ext cx="12192000" cy="584775"/>
          </a:xfrm>
          <a:prstGeom prst="rect">
            <a:avLst/>
          </a:prstGeom>
          <a:noFill/>
        </p:spPr>
        <p:txBody>
          <a:bodyPr wrap="square" rtlCol="0">
            <a:spAutoFit/>
          </a:bodyPr>
          <a:lstStyle/>
          <a:p>
            <a:pPr algn="ctr"/>
            <a:r>
              <a:rPr lang="en-US" sz="3200" b="1" i="0" dirty="0" smtClean="0">
                <a:solidFill>
                  <a:srgbClr val="C00000"/>
                </a:solidFill>
                <a:latin typeface="Candara" charset="0"/>
                <a:ea typeface="Candara" charset="0"/>
                <a:cs typeface="Candara" charset="0"/>
              </a:rPr>
              <a:t>REVIEW OF THE HELPFUL POINTS ABOUT EVANGELISM</a:t>
            </a:r>
            <a:endParaRPr lang="en-US" sz="3200" i="0" dirty="0">
              <a:solidFill>
                <a:srgbClr val="C00000"/>
              </a:solidFill>
              <a:latin typeface="Candara" charset="0"/>
              <a:ea typeface="Candara" charset="0"/>
              <a:cs typeface="Candara" charset="0"/>
            </a:endParaRPr>
          </a:p>
        </p:txBody>
      </p:sp>
    </p:spTree>
    <p:extLst>
      <p:ext uri="{BB962C8B-B14F-4D97-AF65-F5344CB8AC3E}">
        <p14:creationId xmlns:p14="http://schemas.microsoft.com/office/powerpoint/2010/main" val="1658181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228600" y="1354015"/>
            <a:ext cx="11734800" cy="5486400"/>
          </a:xfrm>
        </p:spPr>
        <p:txBody>
          <a:bodyPr/>
          <a:lstStyle/>
          <a:p>
            <a:pPr marL="0" indent="0" algn="ctr">
              <a:buNone/>
            </a:pPr>
            <a:endParaRPr lang="en-US" sz="2800" b="1" dirty="0" smtClean="0">
              <a:latin typeface="Candara"/>
              <a:cs typeface="Candara"/>
            </a:endParaRPr>
          </a:p>
          <a:p>
            <a:pPr marL="0" indent="0" algn="ctr">
              <a:buNone/>
            </a:pPr>
            <a:endParaRPr lang="en-US" sz="2800" b="1" dirty="0" smtClean="0">
              <a:latin typeface="Candara"/>
              <a:cs typeface="Candara"/>
            </a:endParaRPr>
          </a:p>
          <a:p>
            <a:pPr marL="0" indent="0">
              <a:spcBef>
                <a:spcPts val="0"/>
              </a:spcBef>
              <a:buNone/>
            </a:pPr>
            <a:r>
              <a:rPr lang="en-US" sz="2800" b="1" dirty="0">
                <a:latin typeface="Candara" charset="0"/>
                <a:ea typeface="Candara" charset="0"/>
                <a:cs typeface="Candara" charset="0"/>
              </a:rPr>
              <a:t> </a:t>
            </a:r>
            <a:r>
              <a:rPr lang="en-US" sz="2800" b="1" dirty="0" smtClean="0">
                <a:latin typeface="Candara" charset="0"/>
                <a:ea typeface="Candara" charset="0"/>
                <a:cs typeface="Candara" charset="0"/>
              </a:rPr>
              <a:t>           very             			   </a:t>
            </a:r>
            <a:endParaRPr lang="en-US" sz="2800" b="1" dirty="0" smtClean="0">
              <a:solidFill>
                <a:srgbClr val="FF0000"/>
              </a:solidFill>
              <a:latin typeface="Candara" charset="0"/>
              <a:ea typeface="Candara" charset="0"/>
              <a:cs typeface="Candara" charset="0"/>
            </a:endParaRPr>
          </a:p>
          <a:p>
            <a:pPr marL="0" indent="0">
              <a:spcBef>
                <a:spcPts val="0"/>
              </a:spcBef>
              <a:buNone/>
            </a:pPr>
            <a:r>
              <a:rPr lang="en-US" sz="2800" b="1" dirty="0">
                <a:latin typeface="Candara" charset="0"/>
                <a:ea typeface="Candara" charset="0"/>
                <a:cs typeface="Candara" charset="0"/>
              </a:rPr>
              <a:t> </a:t>
            </a:r>
            <a:r>
              <a:rPr lang="en-US" sz="2800" b="1" dirty="0" smtClean="0">
                <a:latin typeface="Candara" charset="0"/>
                <a:ea typeface="Candara" charset="0"/>
                <a:cs typeface="Candara" charset="0"/>
              </a:rPr>
              <a:t>         poorly             </a:t>
            </a:r>
            <a:r>
              <a:rPr lang="en-US" sz="2800" b="1" dirty="0">
                <a:latin typeface="Candara" charset="0"/>
                <a:ea typeface="Candara" charset="0"/>
                <a:cs typeface="Candara" charset="0"/>
              </a:rPr>
              <a:t>  </a:t>
            </a:r>
            <a:r>
              <a:rPr lang="en-US" sz="2800" b="1" dirty="0" smtClean="0">
                <a:latin typeface="Candara" charset="0"/>
                <a:ea typeface="Candara" charset="0"/>
                <a:cs typeface="Candara" charset="0"/>
              </a:rPr>
              <a:t> poorly            </a:t>
            </a:r>
            <a:r>
              <a:rPr lang="en-US" sz="2800" b="1" dirty="0">
                <a:latin typeface="Candara" charset="0"/>
                <a:ea typeface="Candara" charset="0"/>
                <a:cs typeface="Candara" charset="0"/>
              </a:rPr>
              <a:t>  </a:t>
            </a:r>
            <a:r>
              <a:rPr lang="en-US" sz="2800" b="1" dirty="0" smtClean="0">
                <a:latin typeface="Candara" charset="0"/>
                <a:ea typeface="Candara" charset="0"/>
                <a:cs typeface="Candara" charset="0"/>
              </a:rPr>
              <a:t>  </a:t>
            </a:r>
            <a:r>
              <a:rPr lang="en-US" sz="2800" b="1" dirty="0">
                <a:latin typeface="Candara" charset="0"/>
                <a:ea typeface="Candara" charset="0"/>
                <a:cs typeface="Candara" charset="0"/>
              </a:rPr>
              <a:t> </a:t>
            </a:r>
            <a:r>
              <a:rPr lang="en-US" sz="2800" b="1" dirty="0" smtClean="0">
                <a:latin typeface="Candara" charset="0"/>
                <a:ea typeface="Candara" charset="0"/>
                <a:cs typeface="Candara" charset="0"/>
              </a:rPr>
              <a:t>so so            </a:t>
            </a:r>
            <a:r>
              <a:rPr lang="en-US" sz="2800" b="1" dirty="0">
                <a:latin typeface="Candara" charset="0"/>
                <a:ea typeface="Candara" charset="0"/>
                <a:cs typeface="Candara" charset="0"/>
              </a:rPr>
              <a:t>   </a:t>
            </a:r>
            <a:r>
              <a:rPr lang="en-US" sz="2800" b="1" dirty="0" smtClean="0">
                <a:latin typeface="Candara" charset="0"/>
                <a:ea typeface="Candara" charset="0"/>
                <a:cs typeface="Candara" charset="0"/>
              </a:rPr>
              <a:t>  well     </a:t>
            </a:r>
            <a:r>
              <a:rPr lang="en-US" sz="2800" b="1" dirty="0">
                <a:latin typeface="Candara" charset="0"/>
                <a:ea typeface="Candara" charset="0"/>
                <a:cs typeface="Candara" charset="0"/>
              </a:rPr>
              <a:t>   </a:t>
            </a:r>
            <a:r>
              <a:rPr lang="en-US" sz="2800" b="1" dirty="0" smtClean="0">
                <a:latin typeface="Candara" charset="0"/>
                <a:ea typeface="Candara" charset="0"/>
                <a:cs typeface="Candara" charset="0"/>
              </a:rPr>
              <a:t>     </a:t>
            </a:r>
            <a:r>
              <a:rPr lang="en-US" sz="2800" b="1" dirty="0">
                <a:latin typeface="Candara" charset="0"/>
                <a:ea typeface="Candara" charset="0"/>
                <a:cs typeface="Candara" charset="0"/>
              </a:rPr>
              <a:t>  </a:t>
            </a:r>
            <a:r>
              <a:rPr lang="en-US" sz="2800" b="1" dirty="0" smtClean="0">
                <a:latin typeface="Candara" charset="0"/>
                <a:ea typeface="Candara" charset="0"/>
                <a:cs typeface="Candara" charset="0"/>
              </a:rPr>
              <a:t>   very well</a:t>
            </a:r>
          </a:p>
          <a:p>
            <a:pPr marL="0" indent="0">
              <a:buNone/>
            </a:pPr>
            <a:r>
              <a:rPr lang="en-US" sz="2800" b="1" dirty="0" smtClean="0">
                <a:latin typeface="Candara"/>
                <a:cs typeface="Candara"/>
              </a:rPr>
              <a:t>               1                            2                           3                        4                            5</a:t>
            </a:r>
          </a:p>
          <a:p>
            <a:pPr marL="0" indent="0">
              <a:buNone/>
            </a:pPr>
            <a:r>
              <a:rPr lang="en-US" sz="2800" b="1" dirty="0" smtClean="0">
                <a:solidFill>
                  <a:srgbClr val="FF0000"/>
                </a:solidFill>
              </a:rPr>
              <a:t>					</a:t>
            </a:r>
            <a:r>
              <a:rPr lang="en-US" sz="2800" b="1" dirty="0" smtClean="0"/>
              <a:t>			</a:t>
            </a:r>
            <a:r>
              <a:rPr lang="en-US" sz="2800" b="1" dirty="0"/>
              <a:t> </a:t>
            </a:r>
            <a:r>
              <a:rPr lang="en-US" sz="2800" b="1" dirty="0" smtClean="0"/>
              <a:t>                 </a:t>
            </a:r>
          </a:p>
          <a:p>
            <a:pPr marL="0" indent="0">
              <a:buNone/>
            </a:pPr>
            <a:r>
              <a:rPr lang="en-US" sz="2800" b="1" dirty="0"/>
              <a:t>	</a:t>
            </a:r>
            <a:r>
              <a:rPr lang="en-US" sz="2800" b="1" dirty="0" smtClean="0"/>
              <a:t>			          </a:t>
            </a:r>
            <a:r>
              <a:rPr lang="en-US" sz="2800" b="1" dirty="0" smtClean="0">
                <a:solidFill>
                  <a:srgbClr val="FF0000"/>
                </a:solidFill>
              </a:rPr>
              <a:t>2.4</a:t>
            </a:r>
          </a:p>
          <a:p>
            <a:pPr marL="0" indent="0">
              <a:buNone/>
            </a:pPr>
            <a:r>
              <a:rPr lang="en-US" sz="2800" b="1" dirty="0" smtClean="0">
                <a:solidFill>
                  <a:srgbClr val="FF0000"/>
                </a:solidFill>
              </a:rPr>
              <a:t>           no                    slight               average                                      great </a:t>
            </a:r>
          </a:p>
          <a:p>
            <a:pPr marL="0" indent="0">
              <a:buNone/>
            </a:pPr>
            <a:r>
              <a:rPr lang="en-US" sz="2800" b="1" dirty="0" smtClean="0">
                <a:solidFill>
                  <a:srgbClr val="FF0000"/>
                </a:solidFill>
              </a:rPr>
              <a:t>       </a:t>
            </a:r>
            <a:r>
              <a:rPr lang="en-US" sz="2800" b="1" dirty="0">
                <a:solidFill>
                  <a:srgbClr val="FF0000"/>
                </a:solidFill>
              </a:rPr>
              <a:t>s</a:t>
            </a:r>
            <a:r>
              <a:rPr lang="en-US" sz="2800" b="1" dirty="0" smtClean="0">
                <a:solidFill>
                  <a:srgbClr val="FF0000"/>
                </a:solidFill>
              </a:rPr>
              <a:t>uccess               success              success           </a:t>
            </a:r>
            <a:r>
              <a:rPr lang="en-US" sz="2800" b="1" dirty="0">
                <a:solidFill>
                  <a:srgbClr val="FF0000"/>
                </a:solidFill>
              </a:rPr>
              <a:t>s</a:t>
            </a:r>
            <a:r>
              <a:rPr lang="en-US" sz="2800" b="1" dirty="0" smtClean="0">
                <a:solidFill>
                  <a:srgbClr val="FF0000"/>
                </a:solidFill>
              </a:rPr>
              <a:t>uccess              success        </a:t>
            </a:r>
            <a:endParaRPr lang="en-US" sz="2800" b="1" dirty="0">
              <a:solidFill>
                <a:srgbClr val="FF0000"/>
              </a:solidFill>
            </a:endParaRPr>
          </a:p>
          <a:p>
            <a:pPr marL="0" indent="0">
              <a:buNone/>
            </a:pPr>
            <a:endParaRPr lang="en-US" sz="2800" b="1" dirty="0" smtClean="0">
              <a:latin typeface="Candara"/>
              <a:cs typeface="Candara"/>
            </a:endParaRPr>
          </a:p>
        </p:txBody>
      </p:sp>
      <p:sp>
        <p:nvSpPr>
          <p:cNvPr id="5" name="TextBox 4"/>
          <p:cNvSpPr txBox="1"/>
          <p:nvPr/>
        </p:nvSpPr>
        <p:spPr>
          <a:xfrm>
            <a:off x="1066800" y="609600"/>
            <a:ext cx="9982200" cy="584775"/>
          </a:xfrm>
          <a:prstGeom prst="rect">
            <a:avLst/>
          </a:prstGeom>
          <a:noFill/>
        </p:spPr>
        <p:txBody>
          <a:bodyPr wrap="square" rtlCol="0">
            <a:spAutoFit/>
          </a:bodyPr>
          <a:lstStyle/>
          <a:p>
            <a:pPr algn="ctr"/>
            <a:r>
              <a:rPr lang="en-US" sz="3200" b="1" i="0" dirty="0" smtClean="0">
                <a:solidFill>
                  <a:srgbClr val="FF0000"/>
                </a:solidFill>
                <a:latin typeface="Candara"/>
                <a:cs typeface="Candara"/>
              </a:rPr>
              <a:t>HOW WE RATED OURSELVES ON SHARING OUR FAITH</a:t>
            </a:r>
            <a:endParaRPr lang="en-US" sz="3200" b="1" i="0" dirty="0">
              <a:solidFill>
                <a:srgbClr val="FF0000"/>
              </a:solidFill>
              <a:latin typeface="Candara"/>
              <a:cs typeface="Candara"/>
            </a:endParaRPr>
          </a:p>
        </p:txBody>
      </p:sp>
      <p:sp>
        <p:nvSpPr>
          <p:cNvPr id="2" name="Down Arrow 1"/>
          <p:cNvSpPr/>
          <p:nvPr/>
        </p:nvSpPr>
        <p:spPr bwMode="auto">
          <a:xfrm>
            <a:off x="5334000" y="3505200"/>
            <a:ext cx="304800" cy="304800"/>
          </a:xfrm>
          <a:prstGeom prst="down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990600" indent="-533400" eaLnBrk="1" hangingPunct="1">
              <a:lnSpc>
                <a:spcPct val="90000"/>
              </a:lnSpc>
              <a:spcBef>
                <a:spcPct val="20000"/>
              </a:spcBef>
            </a:pPr>
            <a:endParaRPr lang="en-US" smtClean="0">
              <a:solidFill>
                <a:srgbClr val="000000"/>
              </a:solidFill>
              <a:latin typeface="Eras Medium ITC" pitchFamily="34" charset="0"/>
              <a:cs typeface="Arial" charset="0"/>
            </a:endParaRPr>
          </a:p>
        </p:txBody>
      </p:sp>
      <p:sp>
        <p:nvSpPr>
          <p:cNvPr id="3" name="Down Arrow 2"/>
          <p:cNvSpPr/>
          <p:nvPr/>
        </p:nvSpPr>
        <p:spPr bwMode="auto">
          <a:xfrm rot="10800000">
            <a:off x="4724400" y="3335215"/>
            <a:ext cx="609600" cy="457200"/>
          </a:xfrm>
          <a:prstGeom prst="downArrow">
            <a:avLst>
              <a:gd name="adj1" fmla="val 50000"/>
              <a:gd name="adj2" fmla="val 53077"/>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990600" indent="-533400" eaLnBrk="1" hangingPunct="1">
              <a:lnSpc>
                <a:spcPct val="90000"/>
              </a:lnSpc>
              <a:spcBef>
                <a:spcPct val="20000"/>
              </a:spcBef>
            </a:pPr>
            <a:endParaRPr lang="en-US" smtClean="0">
              <a:solidFill>
                <a:srgbClr val="000000"/>
              </a:solidFill>
              <a:latin typeface="Eras Medium ITC" pitchFamily="34" charset="0"/>
              <a:cs typeface="Arial" charset="0"/>
            </a:endParaRPr>
          </a:p>
        </p:txBody>
      </p:sp>
    </p:spTree>
    <p:extLst>
      <p:ext uri="{BB962C8B-B14F-4D97-AF65-F5344CB8AC3E}">
        <p14:creationId xmlns:p14="http://schemas.microsoft.com/office/powerpoint/2010/main" val="112366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81000" y="1219200"/>
            <a:ext cx="11582400" cy="5410200"/>
          </a:xfrm>
        </p:spPr>
        <p:txBody>
          <a:bodyPr/>
          <a:lstStyle/>
          <a:p>
            <a:pPr marL="0" indent="0">
              <a:buNone/>
            </a:pPr>
            <a:r>
              <a:rPr lang="en-US" sz="2800" b="1" dirty="0" smtClean="0">
                <a:latin typeface="Candara"/>
                <a:cs typeface="Candara"/>
              </a:rPr>
              <a:t>Jesus said, “Come follow me and I’ll make you fishers of men.”</a:t>
            </a:r>
          </a:p>
          <a:p>
            <a:pPr marL="0" indent="0">
              <a:buNone/>
            </a:pPr>
            <a:r>
              <a:rPr lang="en-US" sz="2800" b="1" dirty="0" smtClean="0">
                <a:latin typeface="Candara"/>
                <a:cs typeface="Candara"/>
              </a:rPr>
              <a:t/>
            </a:r>
            <a:br>
              <a:rPr lang="en-US" sz="2800" b="1" dirty="0" smtClean="0">
                <a:latin typeface="Candara"/>
                <a:cs typeface="Candara"/>
              </a:rPr>
            </a:br>
            <a:r>
              <a:rPr lang="en-US" sz="2800" b="1" dirty="0" smtClean="0">
                <a:latin typeface="Candara"/>
                <a:cs typeface="Candara"/>
              </a:rPr>
              <a:t>”Come follow me and I’ll make you good at influencing people to become followers of me.”</a:t>
            </a:r>
          </a:p>
          <a:p>
            <a:pPr marL="0" indent="0">
              <a:buNone/>
            </a:pPr>
            <a:endParaRPr lang="en-US" sz="2800" b="1" dirty="0" smtClean="0">
              <a:latin typeface="Candara"/>
              <a:cs typeface="Candara"/>
            </a:endParaRPr>
          </a:p>
          <a:p>
            <a:pPr marL="0" indent="0">
              <a:buNone/>
            </a:pPr>
            <a:r>
              <a:rPr lang="en-US" sz="2800" b="1" dirty="0" smtClean="0">
                <a:latin typeface="Candara"/>
                <a:cs typeface="Candara"/>
              </a:rPr>
              <a:t>A hard question:</a:t>
            </a:r>
            <a:endParaRPr lang="en-US" sz="2800" b="1" dirty="0">
              <a:latin typeface="Candara"/>
              <a:cs typeface="Candara"/>
            </a:endParaRPr>
          </a:p>
          <a:p>
            <a:pPr marL="0" indent="0">
              <a:buNone/>
            </a:pPr>
            <a:r>
              <a:rPr lang="en-US" sz="2800" b="1" dirty="0" smtClean="0">
                <a:solidFill>
                  <a:srgbClr val="FF0000"/>
                </a:solidFill>
                <a:latin typeface="Candara"/>
                <a:cs typeface="Candara"/>
              </a:rPr>
              <a:t>If we are not good at influencing people to become followers of Christ, could it be that we are not following Him well?</a:t>
            </a:r>
          </a:p>
          <a:p>
            <a:pPr marL="0" indent="0">
              <a:buNone/>
            </a:pPr>
            <a:endParaRPr lang="en-US" sz="2800" b="1" dirty="0">
              <a:solidFill>
                <a:srgbClr val="FF0000"/>
              </a:solidFill>
              <a:latin typeface="Candara"/>
              <a:cs typeface="Candara"/>
            </a:endParaRPr>
          </a:p>
          <a:p>
            <a:pPr marL="0" indent="0">
              <a:buNone/>
            </a:pPr>
            <a:r>
              <a:rPr lang="en-US" sz="2800" b="1" dirty="0" smtClean="0">
                <a:solidFill>
                  <a:srgbClr val="FF0000"/>
                </a:solidFill>
                <a:latin typeface="Candara"/>
                <a:cs typeface="Candara"/>
              </a:rPr>
              <a:t>Could it be that we’re not following Him as well as we should?</a:t>
            </a:r>
          </a:p>
          <a:p>
            <a:pPr marL="0" indent="0">
              <a:buNone/>
            </a:pPr>
            <a:endParaRPr lang="en-US" sz="2800" dirty="0">
              <a:latin typeface="Candara"/>
              <a:ea typeface="Candara" charset="0"/>
              <a:cs typeface="Candara"/>
            </a:endParaRPr>
          </a:p>
        </p:txBody>
      </p:sp>
      <p:sp>
        <p:nvSpPr>
          <p:cNvPr id="5" name="TextBox 4"/>
          <p:cNvSpPr txBox="1"/>
          <p:nvPr/>
        </p:nvSpPr>
        <p:spPr>
          <a:xfrm>
            <a:off x="1524000" y="457200"/>
            <a:ext cx="9144000" cy="584775"/>
          </a:xfrm>
          <a:prstGeom prst="rect">
            <a:avLst/>
          </a:prstGeom>
          <a:noFill/>
        </p:spPr>
        <p:txBody>
          <a:bodyPr wrap="square" rtlCol="0">
            <a:spAutoFit/>
          </a:bodyPr>
          <a:lstStyle/>
          <a:p>
            <a:pPr algn="ctr"/>
            <a:r>
              <a:rPr lang="en-US" sz="3200" b="1" i="0" dirty="0" smtClean="0">
                <a:solidFill>
                  <a:srgbClr val="C00000"/>
                </a:solidFill>
                <a:latin typeface="Candara" charset="0"/>
                <a:ea typeface="Candara" charset="0"/>
                <a:cs typeface="Candara" charset="0"/>
              </a:rPr>
              <a:t>BECOMING FISHERS OF MEN/WOMEN</a:t>
            </a:r>
            <a:endParaRPr lang="en-US" sz="3200" i="0" dirty="0">
              <a:solidFill>
                <a:srgbClr val="C00000"/>
              </a:solidFill>
              <a:latin typeface="Candara" charset="0"/>
              <a:ea typeface="Candara" charset="0"/>
              <a:cs typeface="Candara" charset="0"/>
            </a:endParaRPr>
          </a:p>
        </p:txBody>
      </p:sp>
    </p:spTree>
    <p:extLst>
      <p:ext uri="{BB962C8B-B14F-4D97-AF65-F5344CB8AC3E}">
        <p14:creationId xmlns:p14="http://schemas.microsoft.com/office/powerpoint/2010/main" val="157673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53096</TotalTime>
  <Words>2551</Words>
  <Application>Microsoft Macintosh PowerPoint</Application>
  <PresentationFormat>Widescreen</PresentationFormat>
  <Paragraphs>188</Paragraphs>
  <Slides>31</Slides>
  <Notes>29</Notes>
  <HiddenSlides>0</HiddenSlides>
  <MMClips>0</MMClips>
  <ScaleCrop>false</ScaleCrop>
  <HeadingPairs>
    <vt:vector size="6" baseType="variant">
      <vt:variant>
        <vt:lpstr>Fonts Used</vt:lpstr>
      </vt:variant>
      <vt:variant>
        <vt:i4>10</vt:i4>
      </vt:variant>
      <vt:variant>
        <vt:lpstr>Theme</vt:lpstr>
      </vt:variant>
      <vt:variant>
        <vt:i4>22</vt:i4>
      </vt:variant>
      <vt:variant>
        <vt:lpstr>Slide Titles</vt:lpstr>
      </vt:variant>
      <vt:variant>
        <vt:i4>31</vt:i4>
      </vt:variant>
    </vt:vector>
  </HeadingPairs>
  <TitlesOfParts>
    <vt:vector size="63" baseType="lpstr">
      <vt:lpstr>Arial</vt:lpstr>
      <vt:lpstr>Calibri</vt:lpstr>
      <vt:lpstr>Calibri Light</vt:lpstr>
      <vt:lpstr>Candara</vt:lpstr>
      <vt:lpstr>Eras Bold ITC</vt:lpstr>
      <vt:lpstr>Eras Medium ITC</vt:lpstr>
      <vt:lpstr>Helvetica</vt:lpstr>
      <vt:lpstr>MS PGothic</vt:lpstr>
      <vt:lpstr>ＭＳ Ｐゴシック</vt:lpstr>
      <vt:lpstr>Times New Roman</vt: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20_Default Design</vt:lpstr>
      <vt:lpstr>PowerPoint Presentation</vt:lpstr>
      <vt:lpstr>Practical Help for More Effectively Sharing Our Faith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THREE PRACTICAL QUESTIONS  FOR OUR EVERYDAY LIVES</vt:lpstr>
      <vt:lpstr>PowerPoint Presentation</vt:lpstr>
    </vt:vector>
  </TitlesOfParts>
  <Manager/>
  <Company>UFP</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3442</cp:revision>
  <cp:lastPrinted>2017-04-29T01:08:13Z</cp:lastPrinted>
  <dcterms:created xsi:type="dcterms:W3CDTF">2007-10-20T20:09:35Z</dcterms:created>
  <dcterms:modified xsi:type="dcterms:W3CDTF">2017-04-30T23:20:17Z</dcterms:modified>
  <cp:category/>
</cp:coreProperties>
</file>